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61" r:id="rId3"/>
    <p:sldId id="339" r:id="rId4"/>
    <p:sldId id="340" r:id="rId5"/>
    <p:sldId id="341" r:id="rId6"/>
    <p:sldId id="342" r:id="rId7"/>
    <p:sldId id="345" r:id="rId8"/>
    <p:sldId id="344" r:id="rId9"/>
    <p:sldId id="346" r:id="rId10"/>
    <p:sldId id="347" r:id="rId11"/>
    <p:sldId id="348" r:id="rId12"/>
    <p:sldId id="343" r:id="rId13"/>
    <p:sldId id="349" r:id="rId14"/>
    <p:sldId id="361" r:id="rId15"/>
    <p:sldId id="350" r:id="rId16"/>
    <p:sldId id="351" r:id="rId17"/>
    <p:sldId id="356" r:id="rId18"/>
    <p:sldId id="352" r:id="rId19"/>
    <p:sldId id="353" r:id="rId20"/>
    <p:sldId id="355" r:id="rId21"/>
    <p:sldId id="364" r:id="rId22"/>
    <p:sldId id="358" r:id="rId23"/>
    <p:sldId id="359" r:id="rId24"/>
    <p:sldId id="363" r:id="rId25"/>
    <p:sldId id="365" r:id="rId26"/>
    <p:sldId id="360" r:id="rId27"/>
    <p:sldId id="366" r:id="rId28"/>
    <p:sldId id="369" r:id="rId29"/>
    <p:sldId id="372" r:id="rId30"/>
    <p:sldId id="371" r:id="rId31"/>
    <p:sldId id="374" r:id="rId32"/>
    <p:sldId id="367" r:id="rId33"/>
    <p:sldId id="368" r:id="rId34"/>
    <p:sldId id="376" r:id="rId35"/>
    <p:sldId id="377" r:id="rId36"/>
    <p:sldId id="378" r:id="rId37"/>
    <p:sldId id="379" r:id="rId38"/>
    <p:sldId id="37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3ACEFF"/>
    <a:srgbClr val="F6F5F4"/>
    <a:srgbClr val="FFFFFF"/>
    <a:srgbClr val="55FFFF"/>
    <a:srgbClr val="5500FF"/>
    <a:srgbClr val="FFFF7F"/>
    <a:srgbClr val="393939"/>
    <a:srgbClr val="04396C"/>
    <a:srgbClr val="6497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9" autoAdjust="0"/>
    <p:restoredTop sz="76951" autoAdjust="0"/>
  </p:normalViewPr>
  <p:slideViewPr>
    <p:cSldViewPr snapToGrid="0" showGuides="1">
      <p:cViewPr varScale="1">
        <p:scale>
          <a:sx n="86" d="100"/>
          <a:sy n="86" d="100"/>
        </p:scale>
        <p:origin x="4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현 윤" userId="a7ff3985f6746653" providerId="LiveId" clId="{82FD403E-FDDC-4A91-A6DD-048E80B8EF99}"/>
    <pc:docChg chg="undo custSel modSld">
      <pc:chgData name="동현 윤" userId="a7ff3985f6746653" providerId="LiveId" clId="{82FD403E-FDDC-4A91-A6DD-048E80B8EF99}" dt="2024-08-22T09:40:41.331" v="9" actId="20577"/>
      <pc:docMkLst>
        <pc:docMk/>
      </pc:docMkLst>
      <pc:sldChg chg="modSp mod">
        <pc:chgData name="동현 윤" userId="a7ff3985f6746653" providerId="LiveId" clId="{82FD403E-FDDC-4A91-A6DD-048E80B8EF99}" dt="2024-08-22T09:40:41.331" v="9" actId="20577"/>
        <pc:sldMkLst>
          <pc:docMk/>
          <pc:sldMk cId="3326785172" sldId="283"/>
        </pc:sldMkLst>
        <pc:spChg chg="mod">
          <ac:chgData name="동현 윤" userId="a7ff3985f6746653" providerId="LiveId" clId="{82FD403E-FDDC-4A91-A6DD-048E80B8EF99}" dt="2024-08-22T09:40:41.331" v="9" actId="20577"/>
          <ac:spMkLst>
            <pc:docMk/>
            <pc:sldMk cId="3326785172" sldId="283"/>
            <ac:spMk id="6" creationId="{85F7E3F0-BCAF-021B-4383-D899EC405050}"/>
          </ac:spMkLst>
        </pc:spChg>
      </pc:sldChg>
    </pc:docChg>
  </pc:docChgLst>
  <pc:docChgLst>
    <pc:chgData name="동현 윤" userId="a7ff3985f6746653" providerId="LiveId" clId="{6B802DEB-8368-4749-99F4-07E7391C1FFF}"/>
    <pc:docChg chg="undo custSel addSld delSld modSld sldOrd">
      <pc:chgData name="동현 윤" userId="a7ff3985f6746653" providerId="LiveId" clId="{6B802DEB-8368-4749-99F4-07E7391C1FFF}" dt="2024-08-14T02:32:01.246" v="29777" actId="47"/>
      <pc:docMkLst>
        <pc:docMk/>
      </pc:docMkLst>
      <pc:sldChg chg="modSp mod modTransition">
        <pc:chgData name="동현 윤" userId="a7ff3985f6746653" providerId="LiveId" clId="{6B802DEB-8368-4749-99F4-07E7391C1FFF}" dt="2024-08-14T00:18:36.461" v="27060" actId="1076"/>
        <pc:sldMkLst>
          <pc:docMk/>
          <pc:sldMk cId="1572742995" sldId="260"/>
        </pc:sldMkLst>
        <pc:spChg chg="mod">
          <ac:chgData name="동현 윤" userId="a7ff3985f6746653" providerId="LiveId" clId="{6B802DEB-8368-4749-99F4-07E7391C1FFF}" dt="2024-08-13T12:46:56.029" v="26990" actId="20577"/>
          <ac:spMkLst>
            <pc:docMk/>
            <pc:sldMk cId="1572742995" sldId="260"/>
            <ac:spMk id="2" creationId="{580C4291-AA49-4611-97D5-21EC4368F85B}"/>
          </ac:spMkLst>
        </pc:spChg>
        <pc:spChg chg="mod">
          <ac:chgData name="동현 윤" userId="a7ff3985f6746653" providerId="LiveId" clId="{6B802DEB-8368-4749-99F4-07E7391C1FFF}" dt="2024-08-14T00:18:32.568" v="27059" actId="20577"/>
          <ac:spMkLst>
            <pc:docMk/>
            <pc:sldMk cId="1572742995" sldId="260"/>
            <ac:spMk id="20" creationId="{9A579EC9-5759-4D72-9456-D207CF1DDEEF}"/>
          </ac:spMkLst>
        </pc:spChg>
        <pc:spChg chg="mod">
          <ac:chgData name="동현 윤" userId="a7ff3985f6746653" providerId="LiveId" clId="{6B802DEB-8368-4749-99F4-07E7391C1FFF}" dt="2024-08-14T00:18:36.461" v="27060" actId="1076"/>
          <ac:spMkLst>
            <pc:docMk/>
            <pc:sldMk cId="1572742995" sldId="260"/>
            <ac:spMk id="22" creationId="{A822278D-6021-420A-8428-878080CC967A}"/>
          </ac:spMkLst>
        </pc:spChg>
      </pc:sldChg>
      <pc:sldChg chg="addSp delSp modSp mod modTransition">
        <pc:chgData name="동현 윤" userId="a7ff3985f6746653" providerId="LiveId" clId="{6B802DEB-8368-4749-99F4-07E7391C1FFF}" dt="2024-08-13T10:56:57.916" v="25663"/>
        <pc:sldMkLst>
          <pc:docMk/>
          <pc:sldMk cId="106154708" sldId="261"/>
        </pc:sldMkLst>
        <pc:spChg chg="mod">
          <ac:chgData name="동현 윤" userId="a7ff3985f6746653" providerId="LiveId" clId="{6B802DEB-8368-4749-99F4-07E7391C1FFF}" dt="2024-07-26T04:27:04.592" v="7692" actId="20577"/>
          <ac:spMkLst>
            <pc:docMk/>
            <pc:sldMk cId="106154708" sldId="261"/>
            <ac:spMk id="5" creationId="{64461C2D-7B54-4B3D-9449-360FD650556A}"/>
          </ac:spMkLst>
        </pc:spChg>
        <pc:spChg chg="mod topLvl">
          <ac:chgData name="동현 윤" userId="a7ff3985f6746653" providerId="LiveId" clId="{6B802DEB-8368-4749-99F4-07E7391C1FFF}" dt="2024-08-13T10:56:36.596" v="25652" actId="478"/>
          <ac:spMkLst>
            <pc:docMk/>
            <pc:sldMk cId="106154708" sldId="261"/>
            <ac:spMk id="7" creationId="{54EE796B-5BE7-4DF6-5866-1D9B9FDA79A1}"/>
          </ac:spMkLst>
        </pc:spChg>
        <pc:spChg chg="add del mod topLvl">
          <ac:chgData name="동현 윤" userId="a7ff3985f6746653" providerId="LiveId" clId="{6B802DEB-8368-4749-99F4-07E7391C1FFF}" dt="2024-08-13T10:56:56.287" v="25662" actId="21"/>
          <ac:spMkLst>
            <pc:docMk/>
            <pc:sldMk cId="106154708" sldId="261"/>
            <ac:spMk id="8" creationId="{CC966268-012F-2736-E03C-9169D55D9F13}"/>
          </ac:spMkLst>
        </pc:spChg>
        <pc:spChg chg="mod">
          <ac:chgData name="동현 윤" userId="a7ff3985f6746653" providerId="LiveId" clId="{6B802DEB-8368-4749-99F4-07E7391C1FFF}" dt="2024-08-05T12:03:25.724" v="9817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동현 윤" userId="a7ff3985f6746653" providerId="LiveId" clId="{6B802DEB-8368-4749-99F4-07E7391C1FFF}" dt="2024-08-13T10:56:57.916" v="25663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6" creationId="{D815D7E5-60ED-43DF-A965-981DE5CCE4E8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7" creationId="{80878532-1B29-4755-8161-781DC10241C0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8" creationId="{82AC1990-BFF3-4AA5-95DC-8A41214D61CA}"/>
          </ac:spMkLst>
        </pc:spChg>
        <pc:grpChg chg="add del mod">
          <ac:chgData name="동현 윤" userId="a7ff3985f6746653" providerId="LiveId" clId="{6B802DEB-8368-4749-99F4-07E7391C1FFF}" dt="2024-08-13T10:56:36.596" v="25652" actId="478"/>
          <ac:grpSpMkLst>
            <pc:docMk/>
            <pc:sldMk cId="106154708" sldId="261"/>
            <ac:grpSpMk id="2" creationId="{8D105C81-EC5E-917F-4D95-2385F015CEDE}"/>
          </ac:grpSpMkLst>
        </pc:grpChg>
      </pc:sldChg>
      <pc:sldChg chg="addSp delSp modSp mod modTransition modNotesTx">
        <pc:chgData name="동현 윤" userId="a7ff3985f6746653" providerId="LiveId" clId="{6B802DEB-8368-4749-99F4-07E7391C1FFF}" dt="2024-08-13T11:18:06.659" v="26006" actId="20577"/>
        <pc:sldMkLst>
          <pc:docMk/>
          <pc:sldMk cId="2317626083" sldId="276"/>
        </pc:sldMkLst>
        <pc:spChg chg="add mod">
          <ac:chgData name="동현 윤" userId="a7ff3985f6746653" providerId="LiveId" clId="{6B802DEB-8368-4749-99F4-07E7391C1FFF}" dt="2024-08-13T11:18:06.659" v="26006" actId="20577"/>
          <ac:spMkLst>
            <pc:docMk/>
            <pc:sldMk cId="2317626083" sldId="276"/>
            <ac:spMk id="2" creationId="{BCD8AC0E-D91A-FC24-BAAD-483F86056CA4}"/>
          </ac:spMkLst>
        </pc:spChg>
        <pc:spChg chg="add del">
          <ac:chgData name="동현 윤" userId="a7ff3985f6746653" providerId="LiveId" clId="{6B802DEB-8368-4749-99F4-07E7391C1FFF}" dt="2024-07-26T04:53:29.621" v="8728" actId="22"/>
          <ac:spMkLst>
            <pc:docMk/>
            <pc:sldMk cId="2317626083" sldId="276"/>
            <ac:spMk id="4" creationId="{3902E459-3EF9-40A1-0151-BAF84D4A26C0}"/>
          </ac:spMkLst>
        </pc:spChg>
        <pc:spChg chg="mod">
          <ac:chgData name="동현 윤" userId="a7ff3985f6746653" providerId="LiveId" clId="{6B802DEB-8368-4749-99F4-07E7391C1FFF}" dt="2024-07-25T05:37:40.792" v="515" actId="20577"/>
          <ac:spMkLst>
            <pc:docMk/>
            <pc:sldMk cId="2317626083" sldId="276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6T04:53:06.226" v="8726"/>
          <ac:spMkLst>
            <pc:docMk/>
            <pc:sldMk cId="2317626083" sldId="276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13T11:03:05.764" v="25718" actId="1076"/>
          <ac:picMkLst>
            <pc:docMk/>
            <pc:sldMk cId="2317626083" sldId="276"/>
            <ac:picMk id="6" creationId="{C7BA58B1-35FE-4258-0C68-5E4DD22F5C6F}"/>
          </ac:picMkLst>
        </pc:picChg>
      </pc:sldChg>
      <pc:sldChg chg="addSp delSp modSp mod ord modTransition">
        <pc:chgData name="동현 윤" userId="a7ff3985f6746653" providerId="LiveId" clId="{6B802DEB-8368-4749-99F4-07E7391C1FFF}" dt="2024-08-13T11:56:14.423" v="26870" actId="478"/>
        <pc:sldMkLst>
          <pc:docMk/>
          <pc:sldMk cId="341509635" sldId="277"/>
        </pc:sldMkLst>
        <pc:spChg chg="mod">
          <ac:chgData name="동현 윤" userId="a7ff3985f6746653" providerId="LiveId" clId="{6B802DEB-8368-4749-99F4-07E7391C1FFF}" dt="2024-07-24T10:27:28.271" v="70" actId="20577"/>
          <ac:spMkLst>
            <pc:docMk/>
            <pc:sldMk cId="341509635" sldId="277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6:43:24.517" v="856" actId="20577"/>
          <ac:spMkLst>
            <pc:docMk/>
            <pc:sldMk cId="341509635" sldId="277"/>
            <ac:spMk id="3" creationId="{BCCF407A-BC4B-48AD-97CC-EBF4D335F813}"/>
          </ac:spMkLst>
        </pc:spChg>
        <pc:spChg chg="add mod">
          <ac:chgData name="동현 윤" userId="a7ff3985f6746653" providerId="LiveId" clId="{6B802DEB-8368-4749-99F4-07E7391C1FFF}" dt="2024-07-24T10:46:09.606" v="102" actId="20577"/>
          <ac:spMkLst>
            <pc:docMk/>
            <pc:sldMk cId="341509635" sldId="277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4T10:45:48.917" v="82"/>
          <ac:spMkLst>
            <pc:docMk/>
            <pc:sldMk cId="341509635" sldId="277"/>
            <ac:spMk id="5" creationId="{768A224F-24B0-8445-24AD-B5351C57CB48}"/>
          </ac:spMkLst>
        </pc:spChg>
        <pc:spChg chg="add mod">
          <ac:chgData name="동현 윤" userId="a7ff3985f6746653" providerId="LiveId" clId="{6B802DEB-8368-4749-99F4-07E7391C1FFF}" dt="2024-07-25T09:07:56.795" v="4383" actId="20577"/>
          <ac:spMkLst>
            <pc:docMk/>
            <pc:sldMk cId="341509635" sldId="277"/>
            <ac:spMk id="7" creationId="{53FC3B6C-3BD7-BBC4-AE0E-BDA0912C8B1D}"/>
          </ac:spMkLst>
        </pc:spChg>
        <pc:spChg chg="add del mod">
          <ac:chgData name="동현 윤" userId="a7ff3985f6746653" providerId="LiveId" clId="{6B802DEB-8368-4749-99F4-07E7391C1FFF}" dt="2024-07-24T10:52:44.702" v="176" actId="478"/>
          <ac:spMkLst>
            <pc:docMk/>
            <pc:sldMk cId="341509635" sldId="277"/>
            <ac:spMk id="8" creationId="{CAA93E4F-3EF4-E996-1CC7-4C6DD995B9EE}"/>
          </ac:spMkLst>
        </pc:spChg>
        <pc:spChg chg="add del mod">
          <ac:chgData name="동현 윤" userId="a7ff3985f6746653" providerId="LiveId" clId="{6B802DEB-8368-4749-99F4-07E7391C1FFF}" dt="2024-07-24T10:52:43.080" v="175" actId="478"/>
          <ac:spMkLst>
            <pc:docMk/>
            <pc:sldMk cId="341509635" sldId="277"/>
            <ac:spMk id="9" creationId="{8705509E-300D-20AE-C54A-17A9F17BE442}"/>
          </ac:spMkLst>
        </pc:spChg>
        <pc:spChg chg="add del mod">
          <ac:chgData name="동현 윤" userId="a7ff3985f6746653" providerId="LiveId" clId="{6B802DEB-8368-4749-99F4-07E7391C1FFF}" dt="2024-07-24T10:52:48.447" v="177" actId="478"/>
          <ac:spMkLst>
            <pc:docMk/>
            <pc:sldMk cId="341509635" sldId="277"/>
            <ac:spMk id="10" creationId="{220AA02C-0151-0F54-ECE8-F9995D73D1AB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1" creationId="{408CCACF-2DFD-5977-B8E7-BAC4ADE6A1AA}"/>
          </ac:spMkLst>
        </pc:spChg>
        <pc:spChg chg="add del mod">
          <ac:chgData name="동현 윤" userId="a7ff3985f6746653" providerId="LiveId" clId="{6B802DEB-8368-4749-99F4-07E7391C1FFF}" dt="2024-07-24T11:30:53.037" v="316"/>
          <ac:spMkLst>
            <pc:docMk/>
            <pc:sldMk cId="341509635" sldId="277"/>
            <ac:spMk id="12" creationId="{05DFEA1B-4691-93B8-AE57-D5979D6F94F1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3" creationId="{3B859F81-855B-E2B0-91AD-E5F99793236B}"/>
          </ac:spMkLst>
        </pc:spChg>
        <pc:spChg chg="add del mod">
          <ac:chgData name="동현 윤" userId="a7ff3985f6746653" providerId="LiveId" clId="{6B802DEB-8368-4749-99F4-07E7391C1FFF}" dt="2024-08-13T11:56:14.423" v="26870" actId="478"/>
          <ac:spMkLst>
            <pc:docMk/>
            <pc:sldMk cId="341509635" sldId="277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39.036" v="826" actId="14100"/>
          <ac:picMkLst>
            <pc:docMk/>
            <pc:sldMk cId="341509635" sldId="277"/>
            <ac:picMk id="8" creationId="{2D49CAC7-2C35-3195-D7DA-D4D32C974AE8}"/>
          </ac:picMkLst>
        </pc:picChg>
      </pc:sldChg>
      <pc:sldChg chg="addSp delSp modSp add mod ord setBg">
        <pc:chgData name="동현 윤" userId="a7ff3985f6746653" providerId="LiveId" clId="{6B802DEB-8368-4749-99F4-07E7391C1FFF}" dt="2024-08-14T02:06:29.466" v="29182"/>
        <pc:sldMkLst>
          <pc:docMk/>
          <pc:sldMk cId="2051454283" sldId="278"/>
        </pc:sldMkLst>
        <pc:spChg chg="mod">
          <ac:chgData name="동현 윤" userId="a7ff3985f6746653" providerId="LiveId" clId="{6B802DEB-8368-4749-99F4-07E7391C1FFF}" dt="2024-07-25T09:48:41.626" v="4415" actId="20577"/>
          <ac:spMkLst>
            <pc:docMk/>
            <pc:sldMk cId="2051454283" sldId="278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10:41.541" v="1368" actId="20577"/>
          <ac:spMkLst>
            <pc:docMk/>
            <pc:sldMk cId="2051454283" sldId="278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8-14T02:06:29.466" v="29182"/>
          <ac:spMkLst>
            <pc:docMk/>
            <pc:sldMk cId="2051454283" sldId="278"/>
            <ac:spMk id="6" creationId="{65EFFCD6-3ABC-E08C-12C1-7AF94667073C}"/>
          </ac:spMkLst>
        </pc:spChg>
        <pc:spChg chg="del mod">
          <ac:chgData name="동현 윤" userId="a7ff3985f6746653" providerId="LiveId" clId="{6B802DEB-8368-4749-99F4-07E7391C1FFF}" dt="2024-07-25T07:11:59.425" v="1589" actId="478"/>
          <ac:spMkLst>
            <pc:docMk/>
            <pc:sldMk cId="2051454283" sldId="278"/>
            <ac:spMk id="7" creationId="{53FC3B6C-3BD7-BBC4-AE0E-BDA0912C8B1D}"/>
          </ac:spMkLst>
        </pc:spChg>
        <pc:spChg chg="add">
          <ac:chgData name="동현 윤" userId="a7ff3985f6746653" providerId="LiveId" clId="{6B802DEB-8368-4749-99F4-07E7391C1FFF}" dt="2024-07-25T07:12:31.078" v="1601"/>
          <ac:spMkLst>
            <pc:docMk/>
            <pc:sldMk cId="2051454283" sldId="278"/>
            <ac:spMk id="8" creationId="{0F29B71D-04B3-9FA1-3A36-A6EBC01BAC1F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8" creationId="{CAA93E4F-3EF4-E996-1CC7-4C6DD995B9EE}"/>
          </ac:spMkLst>
        </pc:spChg>
        <pc:spChg chg="add">
          <ac:chgData name="동현 윤" userId="a7ff3985f6746653" providerId="LiveId" clId="{6B802DEB-8368-4749-99F4-07E7391C1FFF}" dt="2024-07-25T07:15:23.641" v="1827"/>
          <ac:spMkLst>
            <pc:docMk/>
            <pc:sldMk cId="2051454283" sldId="278"/>
            <ac:spMk id="9" creationId="{861988E5-AFDC-86C4-AAE1-0F9F610BC1AC}"/>
          </ac:spMkLst>
        </pc:spChg>
        <pc:spChg chg="del">
          <ac:chgData name="동현 윤" userId="a7ff3985f6746653" providerId="LiveId" clId="{6B802DEB-8368-4749-99F4-07E7391C1FFF}" dt="2024-07-24T10:51:42.104" v="147" actId="478"/>
          <ac:spMkLst>
            <pc:docMk/>
            <pc:sldMk cId="2051454283" sldId="278"/>
            <ac:spMk id="9" creationId="{8705509E-300D-20AE-C54A-17A9F17BE442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10" creationId="{220AA02C-0151-0F54-ECE8-F9995D73D1AB}"/>
          </ac:spMkLst>
        </pc:spChg>
      </pc:sldChg>
      <pc:sldChg chg="add del">
        <pc:chgData name="동현 윤" userId="a7ff3985f6746653" providerId="LiveId" clId="{6B802DEB-8368-4749-99F4-07E7391C1FFF}" dt="2024-07-24T10:45:45.048" v="81"/>
        <pc:sldMkLst>
          <pc:docMk/>
          <pc:sldMk cId="3187259413" sldId="278"/>
        </pc:sldMkLst>
      </pc:sldChg>
      <pc:sldChg chg="addSp delSp modSp add mod ord modShow modNotesTx">
        <pc:chgData name="동현 윤" userId="a7ff3985f6746653" providerId="LiveId" clId="{6B802DEB-8368-4749-99F4-07E7391C1FFF}" dt="2024-08-12T11:06:03.856" v="12788" actId="729"/>
        <pc:sldMkLst>
          <pc:docMk/>
          <pc:sldMk cId="2381373329" sldId="279"/>
        </pc:sldMkLst>
        <pc:spChg chg="mod">
          <ac:chgData name="동현 윤" userId="a7ff3985f6746653" providerId="LiveId" clId="{6B802DEB-8368-4749-99F4-07E7391C1FFF}" dt="2024-07-25T09:48:34.409" v="4413" actId="20577"/>
          <ac:spMkLst>
            <pc:docMk/>
            <pc:sldMk cId="2381373329" sldId="279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59:02.774" v="3268" actId="20577"/>
          <ac:spMkLst>
            <pc:docMk/>
            <pc:sldMk cId="2381373329" sldId="279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02:58.439" v="3550" actId="20577"/>
          <ac:spMkLst>
            <pc:docMk/>
            <pc:sldMk cId="2381373329" sldId="279"/>
            <ac:spMk id="6" creationId="{85F7E3F0-BCAF-021B-4383-D899EC405050}"/>
          </ac:spMkLst>
        </pc:spChg>
        <pc:spChg chg="del mod">
          <ac:chgData name="동현 윤" userId="a7ff3985f6746653" providerId="LiveId" clId="{6B802DEB-8368-4749-99F4-07E7391C1FFF}" dt="2024-07-25T07:17:09.153" v="1949" actId="478"/>
          <ac:spMkLst>
            <pc:docMk/>
            <pc:sldMk cId="2381373329" sldId="279"/>
            <ac:spMk id="7" creationId="{53FC3B6C-3BD7-BBC4-AE0E-BDA0912C8B1D}"/>
          </ac:spMkLst>
        </pc:spChg>
        <pc:picChg chg="add mod">
          <ac:chgData name="동현 윤" userId="a7ff3985f6746653" providerId="LiveId" clId="{6B802DEB-8368-4749-99F4-07E7391C1FFF}" dt="2024-07-25T08:03:59.460" v="3552" actId="1076"/>
          <ac:picMkLst>
            <pc:docMk/>
            <pc:sldMk cId="2381373329" sldId="279"/>
            <ac:picMk id="9" creationId="{0F718ABC-95F6-EAE9-02EF-2AC4C9B04FAF}"/>
          </ac:picMkLst>
        </pc:picChg>
      </pc:sldChg>
      <pc:sldChg chg="addSp delSp modSp add del mod ord">
        <pc:chgData name="동현 윤" userId="a7ff3985f6746653" providerId="LiveId" clId="{6B802DEB-8368-4749-99F4-07E7391C1FFF}" dt="2024-07-25T06:46:19.800" v="1099" actId="47"/>
        <pc:sldMkLst>
          <pc:docMk/>
          <pc:sldMk cId="4149275899" sldId="280"/>
        </pc:sldMkLst>
        <pc:spChg chg="mod">
          <ac:chgData name="동현 윤" userId="a7ff3985f6746653" providerId="LiveId" clId="{6B802DEB-8368-4749-99F4-07E7391C1FFF}" dt="2024-07-25T06:43:21.477" v="853" actId="20577"/>
          <ac:spMkLst>
            <pc:docMk/>
            <pc:sldMk cId="4149275899" sldId="280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6:31:01.963" v="707"/>
          <ac:spMkLst>
            <pc:docMk/>
            <pc:sldMk cId="4149275899" sldId="280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6:43:08" v="850"/>
          <ac:spMkLst>
            <pc:docMk/>
            <pc:sldMk cId="4149275899" sldId="280"/>
            <ac:spMk id="7" creationId="{53FC3B6C-3BD7-BBC4-AE0E-BDA0912C8B1D}"/>
          </ac:spMkLst>
        </pc:spChg>
        <pc:spChg chg="del mod">
          <ac:chgData name="동현 윤" userId="a7ff3985f6746653" providerId="LiveId" clId="{6B802DEB-8368-4749-99F4-07E7391C1FFF}" dt="2024-07-25T06:31:07.683" v="714"/>
          <ac:spMkLst>
            <pc:docMk/>
            <pc:sldMk cId="4149275899" sldId="280"/>
            <ac:spMk id="11" creationId="{408CCACF-2DFD-5977-B8E7-BAC4ADE6A1AA}"/>
          </ac:spMkLst>
        </pc:spChg>
        <pc:spChg chg="del mod">
          <ac:chgData name="동현 윤" userId="a7ff3985f6746653" providerId="LiveId" clId="{6B802DEB-8368-4749-99F4-07E7391C1FFF}" dt="2024-07-25T06:31:03.557" v="710"/>
          <ac:spMkLst>
            <pc:docMk/>
            <pc:sldMk cId="4149275899" sldId="280"/>
            <ac:spMk id="13" creationId="{3B859F81-855B-E2B0-91AD-E5F99793236B}"/>
          </ac:spMkLst>
        </pc:spChg>
        <pc:spChg chg="del">
          <ac:chgData name="동현 윤" userId="a7ff3985f6746653" providerId="LiveId" clId="{6B802DEB-8368-4749-99F4-07E7391C1FFF}" dt="2024-07-25T06:31:03.556" v="708" actId="478"/>
          <ac:spMkLst>
            <pc:docMk/>
            <pc:sldMk cId="4149275899" sldId="280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19.845" v="824" actId="1076"/>
          <ac:picMkLst>
            <pc:docMk/>
            <pc:sldMk cId="4149275899" sldId="280"/>
            <ac:picMk id="8" creationId="{F7261CBF-9B14-05F8-404F-9F4D4351F738}"/>
          </ac:picMkLst>
        </pc:picChg>
      </pc:sldChg>
      <pc:sldChg chg="modSp add mod ord">
        <pc:chgData name="동현 윤" userId="a7ff3985f6746653" providerId="LiveId" clId="{6B802DEB-8368-4749-99F4-07E7391C1FFF}" dt="2024-07-25T07:16:22.093" v="1910" actId="15"/>
        <pc:sldMkLst>
          <pc:docMk/>
          <pc:sldMk cId="2031649358" sldId="281"/>
        </pc:sldMkLst>
        <pc:spChg chg="mod">
          <ac:chgData name="동현 윤" userId="a7ff3985f6746653" providerId="LiveId" clId="{6B802DEB-8368-4749-99F4-07E7391C1FFF}" dt="2024-07-25T06:43:18.144" v="852" actId="20577"/>
          <ac:spMkLst>
            <pc:docMk/>
            <pc:sldMk cId="2031649358" sldId="281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07:34.666" v="1155" actId="20577"/>
          <ac:spMkLst>
            <pc:docMk/>
            <pc:sldMk cId="2031649358" sldId="281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7:16:22.093" v="1910" actId="15"/>
          <ac:spMkLst>
            <pc:docMk/>
            <pc:sldMk cId="2031649358" sldId="281"/>
            <ac:spMk id="7" creationId="{53FC3B6C-3BD7-BBC4-AE0E-BDA0912C8B1D}"/>
          </ac:spMkLst>
        </pc:spChg>
      </pc:sldChg>
      <pc:sldChg chg="addSp delSp modSp add mod ord setBg modNotesTx">
        <pc:chgData name="동현 윤" userId="a7ff3985f6746653" providerId="LiveId" clId="{6B802DEB-8368-4749-99F4-07E7391C1FFF}" dt="2024-07-25T07:57:42.623" v="3248" actId="20577"/>
        <pc:sldMkLst>
          <pc:docMk/>
          <pc:sldMk cId="1198583870" sldId="282"/>
        </pc:sldMkLst>
        <pc:spChg chg="mod">
          <ac:chgData name="동현 윤" userId="a7ff3985f6746653" providerId="LiveId" clId="{6B802DEB-8368-4749-99F4-07E7391C1FFF}" dt="2024-07-25T07:08:06.545" v="1156"/>
          <ac:spMkLst>
            <pc:docMk/>
            <pc:sldMk cId="1198583870" sldId="282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7:09:55.438" v="1205" actId="20577"/>
          <ac:spMkLst>
            <pc:docMk/>
            <pc:sldMk cId="1198583870" sldId="282"/>
            <ac:spMk id="6" creationId="{8386F41B-D8B1-854A-6451-BEEDDF0E229B}"/>
          </ac:spMkLst>
        </pc:spChg>
        <pc:spChg chg="mod">
          <ac:chgData name="동현 윤" userId="a7ff3985f6746653" providerId="LiveId" clId="{6B802DEB-8368-4749-99F4-07E7391C1FFF}" dt="2024-07-25T07:16:14.155" v="1908" actId="15"/>
          <ac:spMkLst>
            <pc:docMk/>
            <pc:sldMk cId="1198583870" sldId="282"/>
            <ac:spMk id="7" creationId="{53FC3B6C-3BD7-BBC4-AE0E-BDA0912C8B1D}"/>
          </ac:spMkLst>
        </pc:spChg>
        <pc:spChg chg="add mod">
          <ac:chgData name="동현 윤" userId="a7ff3985f6746653" providerId="LiveId" clId="{6B802DEB-8368-4749-99F4-07E7391C1FFF}" dt="2024-07-25T06:47:31.920" v="1114" actId="571"/>
          <ac:spMkLst>
            <pc:docMk/>
            <pc:sldMk cId="1198583870" sldId="282"/>
            <ac:spMk id="9" creationId="{B23D4AA1-0EF2-079C-F3AE-B44D51B2FC69}"/>
          </ac:spMkLst>
        </pc:spChg>
        <pc:spChg chg="add mod">
          <ac:chgData name="동현 윤" userId="a7ff3985f6746653" providerId="LiveId" clId="{6B802DEB-8368-4749-99F4-07E7391C1FFF}" dt="2024-07-25T07:16:09.044" v="1907" actId="15"/>
          <ac:spMkLst>
            <pc:docMk/>
            <pc:sldMk cId="1198583870" sldId="282"/>
            <ac:spMk id="10" creationId="{AC23A11F-33EE-AEF6-323B-011606A7A40C}"/>
          </ac:spMkLst>
        </pc:spChg>
        <pc:spChg chg="add del mod">
          <ac:chgData name="동현 윤" userId="a7ff3985f6746653" providerId="LiveId" clId="{6B802DEB-8368-4749-99F4-07E7391C1FFF}" dt="2024-07-25T06:48:07.070" v="1125" actId="478"/>
          <ac:spMkLst>
            <pc:docMk/>
            <pc:sldMk cId="1198583870" sldId="282"/>
            <ac:spMk id="11" creationId="{9B504CFD-FEA6-4B7A-08DA-8F0B4655CD16}"/>
          </ac:spMkLst>
        </pc:spChg>
        <pc:picChg chg="del mod">
          <ac:chgData name="동현 윤" userId="a7ff3985f6746653" providerId="LiveId" clId="{6B802DEB-8368-4749-99F4-07E7391C1FFF}" dt="2024-07-25T06:47:27.656" v="1113" actId="478"/>
          <ac:picMkLst>
            <pc:docMk/>
            <pc:sldMk cId="1198583870" sldId="282"/>
            <ac:picMk id="8" creationId="{F7261CBF-9B14-05F8-404F-9F4D4351F738}"/>
          </ac:picMkLst>
        </pc:picChg>
      </pc:sldChg>
      <pc:sldChg chg="modSp add mod modShow">
        <pc:chgData name="동현 윤" userId="a7ff3985f6746653" providerId="LiveId" clId="{6B802DEB-8368-4749-99F4-07E7391C1FFF}" dt="2024-08-12T11:06:03.856" v="12788" actId="729"/>
        <pc:sldMkLst>
          <pc:docMk/>
          <pc:sldMk cId="3326785172" sldId="283"/>
        </pc:sldMkLst>
        <pc:spChg chg="mod">
          <ac:chgData name="동현 윤" userId="a7ff3985f6746653" providerId="LiveId" clId="{6B802DEB-8368-4749-99F4-07E7391C1FFF}" dt="2024-07-25T09:48:28.411" v="4411" actId="20577"/>
          <ac:spMkLst>
            <pc:docMk/>
            <pc:sldMk cId="3326785172" sldId="283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3:42:03.537" v="4454" actId="313"/>
          <ac:spMkLst>
            <pc:docMk/>
            <pc:sldMk cId="3326785172" sldId="283"/>
            <ac:spMk id="6" creationId="{85F7E3F0-BCAF-021B-4383-D899EC405050}"/>
          </ac:spMkLst>
        </pc:spChg>
      </pc:sldChg>
      <pc:sldChg chg="modSp add del mod">
        <pc:chgData name="동현 윤" userId="a7ff3985f6746653" providerId="LiveId" clId="{6B802DEB-8368-4749-99F4-07E7391C1FFF}" dt="2024-07-25T07:47:34.978" v="2720" actId="47"/>
        <pc:sldMkLst>
          <pc:docMk/>
          <pc:sldMk cId="84156983" sldId="284"/>
        </pc:sldMkLst>
        <pc:spChg chg="mod">
          <ac:chgData name="동현 윤" userId="a7ff3985f6746653" providerId="LiveId" clId="{6B802DEB-8368-4749-99F4-07E7391C1FFF}" dt="2024-07-25T07:43:31.116" v="2718" actId="113"/>
          <ac:spMkLst>
            <pc:docMk/>
            <pc:sldMk cId="84156983" sldId="284"/>
            <ac:spMk id="6" creationId="{85F7E3F0-BCAF-021B-4383-D899EC405050}"/>
          </ac:spMkLst>
        </pc:spChg>
      </pc:sldChg>
      <pc:sldChg chg="addSp delSp modSp add mod modNotesTx">
        <pc:chgData name="동현 윤" userId="a7ff3985f6746653" providerId="LiveId" clId="{6B802DEB-8368-4749-99F4-07E7391C1FFF}" dt="2024-08-14T01:50:26.969" v="28426" actId="207"/>
        <pc:sldMkLst>
          <pc:docMk/>
          <pc:sldMk cId="394708917" sldId="284"/>
        </pc:sldMkLst>
        <pc:spChg chg="mod">
          <ac:chgData name="동현 윤" userId="a7ff3985f6746653" providerId="LiveId" clId="{6B802DEB-8368-4749-99F4-07E7391C1FFF}" dt="2024-07-25T09:48:37.670" v="4414" actId="20577"/>
          <ac:spMkLst>
            <pc:docMk/>
            <pc:sldMk cId="394708917" sldId="284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48:09.404" v="2739" actId="20577"/>
          <ac:spMkLst>
            <pc:docMk/>
            <pc:sldMk cId="394708917" sldId="284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8-13T11:51:35.392" v="26699" actId="207"/>
          <ac:spMkLst>
            <pc:docMk/>
            <pc:sldMk cId="394708917" sldId="284"/>
            <ac:spMk id="6" creationId="{65EFFCD6-3ABC-E08C-12C1-7AF94667073C}"/>
          </ac:spMkLst>
        </pc:spChg>
        <pc:spChg chg="add del mod">
          <ac:chgData name="동현 윤" userId="a7ff3985f6746653" providerId="LiveId" clId="{6B802DEB-8368-4749-99F4-07E7391C1FFF}" dt="2024-08-14T00:30:27.436" v="27074" actId="478"/>
          <ac:spMkLst>
            <pc:docMk/>
            <pc:sldMk cId="394708917" sldId="284"/>
            <ac:spMk id="8" creationId="{21BF8345-B6FE-09DE-D9C4-E159B5AC444F}"/>
          </ac:spMkLst>
        </pc:spChg>
        <pc:spChg chg="add del">
          <ac:chgData name="동현 윤" userId="a7ff3985f6746653" providerId="LiveId" clId="{6B802DEB-8368-4749-99F4-07E7391C1FFF}" dt="2024-07-25T07:55:46.331" v="3204" actId="22"/>
          <ac:spMkLst>
            <pc:docMk/>
            <pc:sldMk cId="394708917" sldId="284"/>
            <ac:spMk id="8" creationId="{A8DE2B18-C462-39CF-CBD0-8F6032DE193A}"/>
          </ac:spMkLst>
        </pc:spChg>
        <pc:spChg chg="add mod">
          <ac:chgData name="동현 윤" userId="a7ff3985f6746653" providerId="LiveId" clId="{6B802DEB-8368-4749-99F4-07E7391C1FFF}" dt="2024-08-14T01:50:26.969" v="28426" actId="207"/>
          <ac:spMkLst>
            <pc:docMk/>
            <pc:sldMk cId="394708917" sldId="284"/>
            <ac:spMk id="9" creationId="{AFB2D8FF-E236-7FC5-7B8C-F646D0B4F0DD}"/>
          </ac:spMkLst>
        </pc:spChg>
        <pc:picChg chg="add mod">
          <ac:chgData name="동현 윤" userId="a7ff3985f6746653" providerId="LiveId" clId="{6B802DEB-8368-4749-99F4-07E7391C1FFF}" dt="2024-07-25T07:56:08.836" v="3214" actId="1036"/>
          <ac:picMkLst>
            <pc:docMk/>
            <pc:sldMk cId="394708917" sldId="284"/>
            <ac:picMk id="10" creationId="{38A572C1-5126-BAB2-4E45-A40F8EA2E676}"/>
          </ac:picMkLst>
        </pc:picChg>
      </pc:sldChg>
      <pc:sldChg chg="add del">
        <pc:chgData name="동현 윤" userId="a7ff3985f6746653" providerId="LiveId" clId="{6B802DEB-8368-4749-99F4-07E7391C1FFF}" dt="2024-07-25T07:47:34.978" v="2720" actId="47"/>
        <pc:sldMkLst>
          <pc:docMk/>
          <pc:sldMk cId="1031238352" sldId="285"/>
        </pc:sldMkLst>
      </pc:sldChg>
      <pc:sldChg chg="modSp add mod ord modShow">
        <pc:chgData name="동현 윤" userId="a7ff3985f6746653" providerId="LiveId" clId="{6B802DEB-8368-4749-99F4-07E7391C1FFF}" dt="2024-08-14T00:28:33.059" v="27062"/>
        <pc:sldMkLst>
          <pc:docMk/>
          <pc:sldMk cId="2007437625" sldId="285"/>
        </pc:sldMkLst>
        <pc:spChg chg="mod">
          <ac:chgData name="동현 윤" userId="a7ff3985f6746653" providerId="LiveId" clId="{6B802DEB-8368-4749-99F4-07E7391C1FFF}" dt="2024-07-25T09:48:31.395" v="4412" actId="20577"/>
          <ac:spMkLst>
            <pc:docMk/>
            <pc:sldMk cId="2007437625" sldId="285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4:06:36.151" v="4464" actId="20577"/>
          <ac:spMkLst>
            <pc:docMk/>
            <pc:sldMk cId="2007437625" sldId="285"/>
            <ac:spMk id="6" creationId="{85F7E3F0-BCAF-021B-4383-D899EC405050}"/>
          </ac:spMkLst>
        </pc:spChg>
      </pc:sldChg>
      <pc:sldChg chg="modSp add mod modNotesTx">
        <pc:chgData name="동현 윤" userId="a7ff3985f6746653" providerId="LiveId" clId="{6B802DEB-8368-4749-99F4-07E7391C1FFF}" dt="2024-08-13T11:49:05.288" v="26540" actId="20577"/>
        <pc:sldMkLst>
          <pc:docMk/>
          <pc:sldMk cId="1017139250" sldId="286"/>
        </pc:sldMkLst>
        <pc:spChg chg="mod">
          <ac:chgData name="동현 윤" userId="a7ff3985f6746653" providerId="LiveId" clId="{6B802DEB-8368-4749-99F4-07E7391C1FFF}" dt="2024-08-13T06:05:42.266" v="17336" actId="20577"/>
          <ac:spMkLst>
            <pc:docMk/>
            <pc:sldMk cId="1017139250" sldId="286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5.288" v="26540" actId="20577"/>
          <ac:spMkLst>
            <pc:docMk/>
            <pc:sldMk cId="1017139250" sldId="286"/>
            <ac:spMk id="26" creationId="{5FD4640A-EC19-40FE-919E-B53DA11117DC}"/>
          </ac:spMkLst>
        </pc:spChg>
      </pc:sldChg>
      <pc:sldChg chg="addSp delSp modSp add del mod ord modShow">
        <pc:chgData name="동현 윤" userId="a7ff3985f6746653" providerId="LiveId" clId="{6B802DEB-8368-4749-99F4-07E7391C1FFF}" dt="2024-07-26T04:13:52.257" v="7033" actId="2696"/>
        <pc:sldMkLst>
          <pc:docMk/>
          <pc:sldMk cId="3342707932" sldId="286"/>
        </pc:sldMkLst>
        <pc:spChg chg="mod">
          <ac:chgData name="동현 윤" userId="a7ff3985f6746653" providerId="LiveId" clId="{6B802DEB-8368-4749-99F4-07E7391C1FFF}" dt="2024-07-25T08:19:23.686" v="3700" actId="20577"/>
          <ac:spMkLst>
            <pc:docMk/>
            <pc:sldMk cId="3342707932" sldId="286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8:28:57.089" v="3736"/>
          <ac:spMkLst>
            <pc:docMk/>
            <pc:sldMk cId="3342707932" sldId="286"/>
            <ac:spMk id="4" creationId="{8922DDCC-4244-27C8-442F-3914AF41367C}"/>
          </ac:spMkLst>
        </pc:spChg>
        <pc:spChg chg="del">
          <ac:chgData name="동현 윤" userId="a7ff3985f6746653" providerId="LiveId" clId="{6B802DEB-8368-4749-99F4-07E7391C1FFF}" dt="2024-07-25T08:19:39.603" v="3701" actId="478"/>
          <ac:spMkLst>
            <pc:docMk/>
            <pc:sldMk cId="3342707932" sldId="286"/>
            <ac:spMk id="6" creationId="{85F7E3F0-BCAF-021B-4383-D899EC405050}"/>
          </ac:spMkLst>
        </pc:spChg>
        <pc:spChg chg="add mod">
          <ac:chgData name="동현 윤" userId="a7ff3985f6746653" providerId="LiveId" clId="{6B802DEB-8368-4749-99F4-07E7391C1FFF}" dt="2024-07-25T08:19:39.837" v="3702"/>
          <ac:spMkLst>
            <pc:docMk/>
            <pc:sldMk cId="3342707932" sldId="286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8" creationId="{BA1A02CD-B101-36B4-725E-11A3EB7494B1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9" creationId="{F5C12542-93A1-8E77-8A34-7CAE0052EC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10" creationId="{0522D0D8-5E8B-BA49-D173-B508D3066FDA}"/>
          </ac:spMkLst>
        </pc:spChg>
      </pc:sldChg>
      <pc:sldChg chg="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486920153" sldId="287"/>
        </pc:sldMkLst>
        <pc:spChg chg="mod">
          <ac:chgData name="동현 윤" userId="a7ff3985f6746653" providerId="LiveId" clId="{6B802DEB-8368-4749-99F4-07E7391C1FFF}" dt="2024-07-25T08:57:25.917" v="4325" actId="20577"/>
          <ac:spMkLst>
            <pc:docMk/>
            <pc:sldMk cId="486920153" sldId="287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51:42.730" v="28438" actId="20577"/>
        <pc:sldMkLst>
          <pc:docMk/>
          <pc:sldMk cId="3139408890" sldId="287"/>
        </pc:sldMkLst>
        <pc:spChg chg="mod">
          <ac:chgData name="동현 윤" userId="a7ff3985f6746653" providerId="LiveId" clId="{6B802DEB-8368-4749-99F4-07E7391C1FFF}" dt="2024-08-14T01:51:42.730" v="28438" actId="20577"/>
          <ac:spMkLst>
            <pc:docMk/>
            <pc:sldMk cId="3139408890" sldId="287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7.311" v="26541" actId="20577"/>
          <ac:spMkLst>
            <pc:docMk/>
            <pc:sldMk cId="3139408890" sldId="287"/>
            <ac:spMk id="26" creationId="{5FD4640A-EC19-40FE-919E-B53DA11117DC}"/>
          </ac:spMkLst>
        </pc:spChg>
        <pc:picChg chg="add del mod">
          <ac:chgData name="동현 윤" userId="a7ff3985f6746653" providerId="LiveId" clId="{6B802DEB-8368-4749-99F4-07E7391C1FFF}" dt="2024-08-13T10:11:40.968" v="22127" actId="478"/>
          <ac:picMkLst>
            <pc:docMk/>
            <pc:sldMk cId="3139408890" sldId="287"/>
            <ac:picMk id="2" creationId="{B73615B7-FBF4-66CB-3737-C277482BC1B4}"/>
          </ac:picMkLst>
        </pc:picChg>
        <pc:picChg chg="add mod">
          <ac:chgData name="동현 윤" userId="a7ff3985f6746653" providerId="LiveId" clId="{6B802DEB-8368-4749-99F4-07E7391C1FFF}" dt="2024-08-14T00:56:42.111" v="27376"/>
          <ac:picMkLst>
            <pc:docMk/>
            <pc:sldMk cId="3139408890" sldId="287"/>
            <ac:picMk id="2" creationId="{D1FEE837-621F-2D68-4C2F-8EED4DD52CAD}"/>
          </ac:picMkLst>
        </pc:picChg>
        <pc:picChg chg="del mod">
          <ac:chgData name="동현 윤" userId="a7ff3985f6746653" providerId="LiveId" clId="{6B802DEB-8368-4749-99F4-07E7391C1FFF}" dt="2024-08-14T00:56:41.824" v="27375" actId="478"/>
          <ac:picMkLst>
            <pc:docMk/>
            <pc:sldMk cId="3139408890" sldId="287"/>
            <ac:picMk id="3" creationId="{B54CCF4D-ADCE-C8F1-28ED-721EA542BA08}"/>
          </ac:picMkLst>
        </pc:picChg>
      </pc:sldChg>
      <pc:sldChg chg="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3179372326" sldId="288"/>
        </pc:sldMkLst>
        <pc:spChg chg="mod">
          <ac:chgData name="동현 윤" userId="a7ff3985f6746653" providerId="LiveId" clId="{6B802DEB-8368-4749-99F4-07E7391C1FFF}" dt="2024-07-25T08:57:23.913" v="4324" actId="20577"/>
          <ac:spMkLst>
            <pc:docMk/>
            <pc:sldMk cId="3179372326" sldId="288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43:32.867" v="27662" actId="20577"/>
        <pc:sldMkLst>
          <pc:docMk/>
          <pc:sldMk cId="4146337771" sldId="288"/>
        </pc:sldMkLst>
        <pc:spChg chg="mod">
          <ac:chgData name="동현 윤" userId="a7ff3985f6746653" providerId="LiveId" clId="{6B802DEB-8368-4749-99F4-07E7391C1FFF}" dt="2024-08-14T01:42:38.246" v="27525" actId="20577"/>
          <ac:spMkLst>
            <pc:docMk/>
            <pc:sldMk cId="4146337771" sldId="288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09.259" v="26542" actId="20577"/>
          <ac:spMkLst>
            <pc:docMk/>
            <pc:sldMk cId="4146337771" sldId="288"/>
            <ac:spMk id="26" creationId="{5FD4640A-EC19-40FE-919E-B53DA11117DC}"/>
          </ac:spMkLst>
        </pc:spChg>
        <pc:picChg chg="add mod">
          <ac:chgData name="동현 윤" userId="a7ff3985f6746653" providerId="LiveId" clId="{6B802DEB-8368-4749-99F4-07E7391C1FFF}" dt="2024-08-13T13:30:18.109" v="27041" actId="1076"/>
          <ac:picMkLst>
            <pc:docMk/>
            <pc:sldMk cId="4146337771" sldId="288"/>
            <ac:picMk id="2" creationId="{026A2A9E-A4D2-E7DF-9646-7D7A44D8D502}"/>
          </ac:picMkLst>
        </pc:picChg>
        <pc:picChg chg="del mod">
          <ac:chgData name="동현 윤" userId="a7ff3985f6746653" providerId="LiveId" clId="{6B802DEB-8368-4749-99F4-07E7391C1FFF}" dt="2024-08-13T13:21:59.914" v="27009" actId="478"/>
          <ac:picMkLst>
            <pc:docMk/>
            <pc:sldMk cId="4146337771" sldId="288"/>
            <ac:picMk id="7" creationId="{2334750B-F82E-477F-892D-C38A26F4F5B1}"/>
          </ac:picMkLst>
        </pc:picChg>
      </pc:sldChg>
      <pc:sldChg chg="delSp 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2809126464" sldId="289"/>
        </pc:sldMkLst>
        <pc:spChg chg="mod">
          <ac:chgData name="동현 윤" userId="a7ff3985f6746653" providerId="LiveId" clId="{6B802DEB-8368-4749-99F4-07E7391C1FFF}" dt="2024-07-25T08:29:15.198" v="3796" actId="20577"/>
          <ac:spMkLst>
            <pc:docMk/>
            <pc:sldMk cId="2809126464" sldId="289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8:31:46.996" v="3833"/>
          <ac:spMkLst>
            <pc:docMk/>
            <pc:sldMk cId="2809126464" sldId="289"/>
            <ac:spMk id="7" creationId="{5C9BB03A-4F46-FB27-685E-877648CAA1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8" creationId="{BA1A02CD-B101-36B4-725E-11A3EB7494B1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9" creationId="{F5C12542-93A1-8E77-8A34-7CAE0052EC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10" creationId="{0522D0D8-5E8B-BA49-D173-B508D3066FDA}"/>
          </ac:spMkLst>
        </pc:spChg>
      </pc:sldChg>
      <pc:sldChg chg="modSp add del mod modNotesTx">
        <pc:chgData name="동현 윤" userId="a7ff3985f6746653" providerId="LiveId" clId="{6B802DEB-8368-4749-99F4-07E7391C1FFF}" dt="2024-08-13T06:19:24.178" v="18761" actId="47"/>
        <pc:sldMkLst>
          <pc:docMk/>
          <pc:sldMk cId="3921716104" sldId="289"/>
        </pc:sldMkLst>
        <pc:spChg chg="mod">
          <ac:chgData name="동현 윤" userId="a7ff3985f6746653" providerId="LiveId" clId="{6B802DEB-8368-4749-99F4-07E7391C1FFF}" dt="2024-08-12T04:38:36.725" v="10944"/>
          <ac:spMkLst>
            <pc:docMk/>
            <pc:sldMk cId="3921716104" sldId="28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2.900" v="28439" actId="20577"/>
        <pc:sldMkLst>
          <pc:docMk/>
          <pc:sldMk cId="203405460" sldId="290"/>
        </pc:sldMkLst>
        <pc:spChg chg="mod">
          <ac:chgData name="동현 윤" userId="a7ff3985f6746653" providerId="LiveId" clId="{6B802DEB-8368-4749-99F4-07E7391C1FFF}" dt="2024-08-14T01:54:12.900" v="28439" actId="20577"/>
          <ac:spMkLst>
            <pc:docMk/>
            <pc:sldMk cId="203405460" sldId="290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1.064" v="26543" actId="20577"/>
          <ac:spMkLst>
            <pc:docMk/>
            <pc:sldMk cId="203405460" sldId="290"/>
            <ac:spMk id="26" creationId="{5FD4640A-EC19-40FE-919E-B53DA11117DC}"/>
          </ac:spMkLst>
        </pc:spChg>
      </pc:sldChg>
      <pc:sldChg chg="addSp 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4074844604" sldId="290"/>
        </pc:sldMkLst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8" creationId="{62F37B7F-6F97-1E79-D461-DC0C463246CB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9" creationId="{67F8D718-04C1-0045-2331-E7A08A63C44B}"/>
          </ac:spMkLst>
        </pc:spChg>
      </pc:sldChg>
      <pc:sldChg chg="addSp delSp modSp add del mod ord modNotesTx">
        <pc:chgData name="동현 윤" userId="a7ff3985f6746653" providerId="LiveId" clId="{6B802DEB-8368-4749-99F4-07E7391C1FFF}" dt="2024-07-26T04:13:52.257" v="7033" actId="2696"/>
        <pc:sldMkLst>
          <pc:docMk/>
          <pc:sldMk cId="159432412" sldId="291"/>
        </pc:sldMkLst>
        <pc:spChg chg="add del mod">
          <ac:chgData name="동현 윤" userId="a7ff3985f6746653" providerId="LiveId" clId="{6B802DEB-8368-4749-99F4-07E7391C1FFF}" dt="2024-07-26T04:00:39.397" v="6526" actId="20577"/>
          <ac:spMkLst>
            <pc:docMk/>
            <pc:sldMk cId="159432412" sldId="291"/>
            <ac:spMk id="4" creationId="{D132A993-BCB9-8454-D9F4-AD2F2A58112A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5" creationId="{3A9E764A-5F25-8C26-1D1A-720A709F88F3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7-25T09:45:28.119" v="4409" actId="20577"/>
          <ac:spMkLst>
            <pc:docMk/>
            <pc:sldMk cId="159432412" sldId="291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5T09:48:25.629" v="4410" actId="20577"/>
          <ac:spMkLst>
            <pc:docMk/>
            <pc:sldMk cId="159432412" sldId="291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5T10:00:05.896" v="4449" actId="20577"/>
          <ac:spMkLst>
            <pc:docMk/>
            <pc:sldMk cId="159432412" sldId="291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2:01:32.681" v="5655" actId="478"/>
          <ac:picMkLst>
            <pc:docMk/>
            <pc:sldMk cId="159432412" sldId="291"/>
            <ac:picMk id="3" creationId="{00943635-E1E6-1934-7EE8-3DEDDD1E6B86}"/>
          </ac:picMkLst>
        </pc:picChg>
        <pc:picChg chg="add mod ord">
          <ac:chgData name="동현 윤" userId="a7ff3985f6746653" providerId="LiveId" clId="{6B802DEB-8368-4749-99F4-07E7391C1FFF}" dt="2024-07-26T04:00:49.196" v="6527" actId="1076"/>
          <ac:picMkLst>
            <pc:docMk/>
            <pc:sldMk cId="159432412" sldId="291"/>
            <ac:picMk id="9" creationId="{1CE4EB14-9881-011A-910E-2AB892547342}"/>
          </ac:picMkLst>
        </pc:picChg>
      </pc:sldChg>
      <pc:sldChg chg="delSp modSp add del mod modShow">
        <pc:chgData name="동현 윤" userId="a7ff3985f6746653" providerId="LiveId" clId="{6B802DEB-8368-4749-99F4-07E7391C1FFF}" dt="2024-07-25T09:44:36.147" v="4385" actId="47"/>
        <pc:sldMkLst>
          <pc:docMk/>
          <pc:sldMk cId="3517191911" sldId="291"/>
        </pc:sldMkLst>
        <pc:spChg chg="mod">
          <ac:chgData name="동현 윤" userId="a7ff3985f6746653" providerId="LiveId" clId="{6B802DEB-8368-4749-99F4-07E7391C1FFF}" dt="2024-07-25T08:48:39.323" v="4268" actId="20577"/>
          <ac:spMkLst>
            <pc:docMk/>
            <pc:sldMk cId="3517191911" sldId="291"/>
            <ac:spMk id="4" creationId="{8922DDCC-4244-27C8-442F-3914AF41367C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9:41.042" v="4321" actId="20577"/>
          <ac:spMkLst>
            <pc:docMk/>
            <pc:sldMk cId="3517191911" sldId="291"/>
            <ac:spMk id="7" creationId="{5C9BB03A-4F46-FB27-685E-877648CAA147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8" creationId="{62F37B7F-6F97-1E79-D461-DC0C463246CB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9" creationId="{67F8D718-04C1-0045-2331-E7A08A63C44B}"/>
          </ac:spMkLst>
        </pc:spChg>
      </pc:sldChg>
      <pc:sldChg chg="addSp delSp modSp add mod ord modTransition modNotesTx">
        <pc:chgData name="동현 윤" userId="a7ff3985f6746653" providerId="LiveId" clId="{6B802DEB-8368-4749-99F4-07E7391C1FFF}" dt="2024-08-14T01:41:14.388" v="27492" actId="1076"/>
        <pc:sldMkLst>
          <pc:docMk/>
          <pc:sldMk cId="3534953644" sldId="292"/>
        </pc:sldMkLst>
        <pc:spChg chg="add mod">
          <ac:chgData name="동현 윤" userId="a7ff3985f6746653" providerId="LiveId" clId="{6B802DEB-8368-4749-99F4-07E7391C1FFF}" dt="2024-08-14T01:41:14.388" v="27492" actId="1076"/>
          <ac:spMkLst>
            <pc:docMk/>
            <pc:sldMk cId="3534953644" sldId="292"/>
            <ac:spMk id="3" creationId="{1BA62750-A9B0-1832-AFF2-A5B5019D23E0}"/>
          </ac:spMkLst>
        </pc:spChg>
        <pc:spChg chg="mod">
          <ac:chgData name="동현 윤" userId="a7ff3985f6746653" providerId="LiveId" clId="{6B802DEB-8368-4749-99F4-07E7391C1FFF}" dt="2024-07-26T01:47:58.121" v="5648" actId="20577"/>
          <ac:spMkLst>
            <pc:docMk/>
            <pc:sldMk cId="3534953644" sldId="292"/>
            <ac:spMk id="4" creationId="{D132A993-BCB9-8454-D9F4-AD2F2A58112A}"/>
          </ac:spMkLst>
        </pc:spChg>
        <pc:spChg chg="del">
          <ac:chgData name="동현 윤" userId="a7ff3985f6746653" providerId="LiveId" clId="{6B802DEB-8368-4749-99F4-07E7391C1FFF}" dt="2024-07-26T01:48:00.934" v="5649" actId="478"/>
          <ac:spMkLst>
            <pc:docMk/>
            <pc:sldMk cId="3534953644" sldId="292"/>
            <ac:spMk id="5" creationId="{3A9E764A-5F25-8C26-1D1A-720A709F88F3}"/>
          </ac:spMkLst>
        </pc:spChg>
        <pc:spChg chg="del">
          <ac:chgData name="동현 윤" userId="a7ff3985f6746653" providerId="LiveId" clId="{6B802DEB-8368-4749-99F4-07E7391C1FFF}" dt="2024-07-26T01:47:37.729" v="5639" actId="478"/>
          <ac:spMkLst>
            <pc:docMk/>
            <pc:sldMk cId="3534953644" sldId="292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8-12T04:38:07.933" v="10937" actId="20577"/>
          <ac:spMkLst>
            <pc:docMk/>
            <pc:sldMk cId="3534953644" sldId="292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1:48:56.099" v="26536" actId="20577"/>
          <ac:spMkLst>
            <pc:docMk/>
            <pc:sldMk cId="3534953644" sldId="29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6T02:29:07.803" v="5878" actId="6559"/>
          <ac:spMkLst>
            <pc:docMk/>
            <pc:sldMk cId="3534953644" sldId="292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7-26T01:47:37.729" v="5639" actId="478"/>
          <ac:picMkLst>
            <pc:docMk/>
            <pc:sldMk cId="3534953644" sldId="292"/>
            <ac:picMk id="3" creationId="{00943635-E1E6-1934-7EE8-3DEDDD1E6B86}"/>
          </ac:picMkLst>
        </pc:picChg>
        <pc:picChg chg="add del mod">
          <ac:chgData name="동현 윤" userId="a7ff3985f6746653" providerId="LiveId" clId="{6B802DEB-8368-4749-99F4-07E7391C1FFF}" dt="2024-08-13T12:02:27.550" v="26959" actId="478"/>
          <ac:picMkLst>
            <pc:docMk/>
            <pc:sldMk cId="3534953644" sldId="292"/>
            <ac:picMk id="3" creationId="{9E7C10FB-3BDB-7E63-7DEF-DDB24F78B71A}"/>
          </ac:picMkLst>
        </pc:picChg>
        <pc:picChg chg="add mod">
          <ac:chgData name="동현 윤" userId="a7ff3985f6746653" providerId="LiveId" clId="{6B802DEB-8368-4749-99F4-07E7391C1FFF}" dt="2024-08-13T11:58:53.691" v="26955" actId="1076"/>
          <ac:picMkLst>
            <pc:docMk/>
            <pc:sldMk cId="3534953644" sldId="292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8-13T12:02:36.566" v="26963" actId="1076"/>
          <ac:picMkLst>
            <pc:docMk/>
            <pc:sldMk cId="3534953644" sldId="292"/>
            <ac:picMk id="7" creationId="{D7D18C11-D765-9C4B-4FB4-F765906B8249}"/>
          </ac:picMkLst>
        </pc:picChg>
      </pc:sldChg>
      <pc:sldChg chg="addSp delSp modSp add mod ord modNotesTx">
        <pc:chgData name="동현 윤" userId="a7ff3985f6746653" providerId="LiveId" clId="{6B802DEB-8368-4749-99F4-07E7391C1FFF}" dt="2024-08-14T00:45:59.038" v="27118" actId="1076"/>
        <pc:sldMkLst>
          <pc:docMk/>
          <pc:sldMk cId="1052308045" sldId="293"/>
        </pc:sldMkLst>
        <pc:spChg chg="add mod">
          <ac:chgData name="동현 윤" userId="a7ff3985f6746653" providerId="LiveId" clId="{6B802DEB-8368-4749-99F4-07E7391C1FFF}" dt="2024-07-26T02:29:12.695" v="5880"/>
          <ac:spMkLst>
            <pc:docMk/>
            <pc:sldMk cId="1052308045" sldId="293"/>
            <ac:spMk id="2" creationId="{D44B1D3F-FF9C-106E-5ECB-60EF4F2F6342}"/>
          </ac:spMkLst>
        </pc:spChg>
        <pc:spChg chg="mod">
          <ac:chgData name="동현 윤" userId="a7ff3985f6746653" providerId="LiveId" clId="{6B802DEB-8368-4749-99F4-07E7391C1FFF}" dt="2024-08-13T03:24:33.551" v="13735" actId="21"/>
          <ac:spMkLst>
            <pc:docMk/>
            <pc:sldMk cId="1052308045" sldId="293"/>
            <ac:spMk id="4" creationId="{D132A993-BCB9-8454-D9F4-AD2F2A58112A}"/>
          </ac:spMkLst>
        </pc:spChg>
        <pc:spChg chg="mod">
          <ac:chgData name="동현 윤" userId="a7ff3985f6746653" providerId="LiveId" clId="{6B802DEB-8368-4749-99F4-07E7391C1FFF}" dt="2024-08-12T12:27:42.955" v="13031" actId="1076"/>
          <ac:spMkLst>
            <pc:docMk/>
            <pc:sldMk cId="1052308045" sldId="293"/>
            <ac:spMk id="5" creationId="{3A9E764A-5F25-8C26-1D1A-720A709F88F3}"/>
          </ac:spMkLst>
        </pc:spChg>
        <pc:spChg chg="mod">
          <ac:chgData name="동현 윤" userId="a7ff3985f6746653" providerId="LiveId" clId="{6B802DEB-8368-4749-99F4-07E7391C1FFF}" dt="2024-08-14T00:45:59.038" v="27118" actId="1076"/>
          <ac:spMkLst>
            <pc:docMk/>
            <pc:sldMk cId="1052308045" sldId="293"/>
            <ac:spMk id="7" creationId="{F3F4A76C-F86A-F628-FA61-78B4BC6C24D5}"/>
          </ac:spMkLst>
        </pc:spChg>
        <pc:spChg chg="add mod">
          <ac:chgData name="동현 윤" userId="a7ff3985f6746653" providerId="LiveId" clId="{6B802DEB-8368-4749-99F4-07E7391C1FFF}" dt="2024-08-13T03:24:47.262" v="13745" actId="1038"/>
          <ac:spMkLst>
            <pc:docMk/>
            <pc:sldMk cId="1052308045" sldId="293"/>
            <ac:spMk id="8" creationId="{AAAB53A6-D0A3-B541-6A3F-CC18393AD74E}"/>
          </ac:spMkLst>
        </pc:spChg>
        <pc:spChg chg="mod">
          <ac:chgData name="동현 윤" userId="a7ff3985f6746653" providerId="LiveId" clId="{6B802DEB-8368-4749-99F4-07E7391C1FFF}" dt="2024-08-12T04:38:00.437" v="10911" actId="20577"/>
          <ac:spMkLst>
            <pc:docMk/>
            <pc:sldMk cId="1052308045" sldId="293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31.115" v="25667" actId="20577"/>
          <ac:spMkLst>
            <pc:docMk/>
            <pc:sldMk cId="1052308045" sldId="293"/>
            <ac:spMk id="26" creationId="{5FD4640A-EC19-40FE-919E-B53DA11117DC}"/>
          </ac:spMkLst>
        </pc:spChg>
        <pc:spChg chg="del">
          <ac:chgData name="동현 윤" userId="a7ff3985f6746653" providerId="LiveId" clId="{6B802DEB-8368-4749-99F4-07E7391C1FFF}" dt="2024-07-26T02:29:12.522" v="5879" actId="478"/>
          <ac:spMkLst>
            <pc:docMk/>
            <pc:sldMk cId="1052308045" sldId="293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12T12:27:48.500" v="13034" actId="1076"/>
          <ac:picMkLst>
            <pc:docMk/>
            <pc:sldMk cId="1052308045" sldId="293"/>
            <ac:picMk id="3" creationId="{00943635-E1E6-1934-7EE8-3DEDDD1E6B86}"/>
          </ac:picMkLst>
        </pc:picChg>
      </pc:sldChg>
      <pc:sldChg chg="addSp delSp modSp add del mod">
        <pc:chgData name="동현 윤" userId="a7ff3985f6746653" providerId="LiveId" clId="{6B802DEB-8368-4749-99F4-07E7391C1FFF}" dt="2024-08-05T12:08:36.351" v="9928" actId="47"/>
        <pc:sldMkLst>
          <pc:docMk/>
          <pc:sldMk cId="742159439" sldId="294"/>
        </pc:sldMkLst>
        <pc:spChg chg="mod">
          <ac:chgData name="동현 윤" userId="a7ff3985f6746653" providerId="LiveId" clId="{6B802DEB-8368-4749-99F4-07E7391C1FFF}" dt="2024-07-26T04:19:31.114" v="7088" actId="20577"/>
          <ac:spMkLst>
            <pc:docMk/>
            <pc:sldMk cId="742159439" sldId="294"/>
            <ac:spMk id="4" creationId="{D132A993-BCB9-8454-D9F4-AD2F2A58112A}"/>
          </ac:spMkLst>
        </pc:sp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3" creationId="{E7D4B288-936B-3C21-02F8-D366AD29142D}"/>
          </ac:picMkLst>
        </pc:picChg>
        <pc:picChg chg="del">
          <ac:chgData name="동현 윤" userId="a7ff3985f6746653" providerId="LiveId" clId="{6B802DEB-8368-4749-99F4-07E7391C1FFF}" dt="2024-07-26T02:41:52.483" v="6028" actId="478"/>
          <ac:picMkLst>
            <pc:docMk/>
            <pc:sldMk cId="742159439" sldId="294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7" creationId="{50F1B71F-3E07-D445-CB69-416BFB9E8FBA}"/>
          </ac:picMkLst>
        </pc:picChg>
        <pc:picChg chg="add mod">
          <ac:chgData name="동현 윤" userId="a7ff3985f6746653" providerId="LiveId" clId="{6B802DEB-8368-4749-99F4-07E7391C1FFF}" dt="2024-07-26T04:19:18.775" v="7083" actId="1076"/>
          <ac:picMkLst>
            <pc:docMk/>
            <pc:sldMk cId="742159439" sldId="294"/>
            <ac:picMk id="9" creationId="{FAAC0108-4F68-9FF3-23AC-9A9B718E33B2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11" creationId="{B9B121C4-D2A7-FFB8-2953-081A9185E6F7}"/>
          </ac:picMkLst>
        </pc:picChg>
      </pc:sldChg>
      <pc:sldChg chg="addSp delSp modSp add del mod">
        <pc:chgData name="동현 윤" userId="a7ff3985f6746653" providerId="LiveId" clId="{6B802DEB-8368-4749-99F4-07E7391C1FFF}" dt="2024-08-05T12:08:27.552" v="9927" actId="47"/>
        <pc:sldMkLst>
          <pc:docMk/>
          <pc:sldMk cId="2585951655" sldId="295"/>
        </pc:sldMkLst>
        <pc:spChg chg="mod">
          <ac:chgData name="동현 윤" userId="a7ff3985f6746653" providerId="LiveId" clId="{6B802DEB-8368-4749-99F4-07E7391C1FFF}" dt="2024-07-26T04:15:43.767" v="7044" actId="20577"/>
          <ac:spMkLst>
            <pc:docMk/>
            <pc:sldMk cId="2585951655" sldId="295"/>
            <ac:spMk id="4" creationId="{D132A993-BCB9-8454-D9F4-AD2F2A58112A}"/>
          </ac:spMkLst>
        </pc:spChg>
        <pc:spChg chg="add mod">
          <ac:chgData name="동현 윤" userId="a7ff3985f6746653" providerId="LiveId" clId="{6B802DEB-8368-4749-99F4-07E7391C1FFF}" dt="2024-07-26T04:15:51.098" v="7046"/>
          <ac:spMkLst>
            <pc:docMk/>
            <pc:sldMk cId="2585951655" sldId="295"/>
            <ac:spMk id="7" creationId="{FDCBE200-681C-144A-6EA2-F059910A101E}"/>
          </ac:spMkLst>
        </pc:spChg>
        <pc:spChg chg="del mod">
          <ac:chgData name="동현 윤" userId="a7ff3985f6746653" providerId="LiveId" clId="{6B802DEB-8368-4749-99F4-07E7391C1FFF}" dt="2024-07-26T04:15:50.876" v="7045" actId="478"/>
          <ac:spMkLst>
            <pc:docMk/>
            <pc:sldMk cId="2585951655" sldId="295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3:51:56.870" v="6139" actId="478"/>
          <ac:picMkLst>
            <pc:docMk/>
            <pc:sldMk cId="2585951655" sldId="295"/>
            <ac:picMk id="3" creationId="{84FF62E5-4ED8-9BAF-BE8F-14C8B28CB63E}"/>
          </ac:picMkLst>
        </pc:picChg>
        <pc:picChg chg="add mod">
          <ac:chgData name="동현 윤" userId="a7ff3985f6746653" providerId="LiveId" clId="{6B802DEB-8368-4749-99F4-07E7391C1FFF}" dt="2024-08-05T12:08:24.803" v="9926" actId="1076"/>
          <ac:picMkLst>
            <pc:docMk/>
            <pc:sldMk cId="2585951655" sldId="295"/>
            <ac:picMk id="6" creationId="{16B48914-E5CE-B4E5-3BC6-93275EBDD614}"/>
          </ac:picMkLst>
        </pc:picChg>
      </pc:sldChg>
      <pc:sldChg chg="addSp modSp add mod">
        <pc:chgData name="동현 윤" userId="a7ff3985f6746653" providerId="LiveId" clId="{6B802DEB-8368-4749-99F4-07E7391C1FFF}" dt="2024-08-13T12:54:10.760" v="27003" actId="1076"/>
        <pc:sldMkLst>
          <pc:docMk/>
          <pc:sldMk cId="3470313425" sldId="296"/>
        </pc:sldMkLst>
        <pc:spChg chg="mod">
          <ac:chgData name="동현 윤" userId="a7ff3985f6746653" providerId="LiveId" clId="{6B802DEB-8368-4749-99F4-07E7391C1FFF}" dt="2024-08-13T12:53:10.864" v="27002" actId="14100"/>
          <ac:spMkLst>
            <pc:docMk/>
            <pc:sldMk cId="3470313425" sldId="296"/>
            <ac:spMk id="2" creationId="{BCD8AC0E-D91A-FC24-BAAD-483F86056CA4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4" creationId="{71D252B4-20CE-3952-2EE2-EAB1C6704012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5" creationId="{3B9B2EC9-80C8-902F-C243-E9915E9FB726}"/>
          </ac:spMkLst>
        </pc:spChg>
        <pc:spChg chg="mod">
          <ac:chgData name="동현 윤" userId="a7ff3985f6746653" providerId="LiveId" clId="{6B802DEB-8368-4749-99F4-07E7391C1FFF}" dt="2024-07-26T05:20:24.389" v="9766" actId="6559"/>
          <ac:spMkLst>
            <pc:docMk/>
            <pc:sldMk cId="3470313425" sldId="296"/>
            <ac:spMk id="17" creationId="{1DF55446-C84A-8113-7ABF-E4E078044105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8" creationId="{99E62B63-DB5C-1BFF-9F95-CA64B53882A1}"/>
          </ac:spMkLst>
        </pc:spChg>
        <pc:spChg chg="mod">
          <ac:chgData name="동현 윤" userId="a7ff3985f6746653" providerId="LiveId" clId="{6B802DEB-8368-4749-99F4-07E7391C1FFF}" dt="2024-07-26T06:48:45.780" v="9804" actId="1037"/>
          <ac:spMkLst>
            <pc:docMk/>
            <pc:sldMk cId="3470313425" sldId="296"/>
            <ac:spMk id="19" creationId="{B105C932-2BCF-298D-8DD3-68CA84F3627D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0" creationId="{6229F16B-75F0-FEE6-E796-89B712AEE3DA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1" creationId="{B889E6F6-DB33-351E-8C79-5362CCD27097}"/>
          </ac:spMkLst>
        </pc:spChg>
        <pc:spChg chg="mod">
          <ac:chgData name="동현 윤" userId="a7ff3985f6746653" providerId="LiveId" clId="{6B802DEB-8368-4749-99F4-07E7391C1FFF}" dt="2024-07-26T04:53:03.206" v="8725"/>
          <ac:spMkLst>
            <pc:docMk/>
            <pc:sldMk cId="3470313425" sldId="296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3T12:54:10.760" v="27003" actId="1076"/>
          <ac:grpSpMkLst>
            <pc:docMk/>
            <pc:sldMk cId="3470313425" sldId="296"/>
            <ac:grpSpMk id="22" creationId="{A562C73A-996E-72D9-2EB3-83AC49F3BE93}"/>
          </ac:grpSpMkLst>
        </pc:grpChg>
      </pc:sldChg>
      <pc:sldChg chg="addSp delSp modSp add mod modNotesTx">
        <pc:chgData name="동현 윤" userId="a7ff3985f6746653" providerId="LiveId" clId="{6B802DEB-8368-4749-99F4-07E7391C1FFF}" dt="2024-08-13T12:57:56.616" v="27006" actId="20577"/>
        <pc:sldMkLst>
          <pc:docMk/>
          <pc:sldMk cId="2737164162" sldId="297"/>
        </pc:sldMkLst>
        <pc:spChg chg="del">
          <ac:chgData name="동현 윤" userId="a7ff3985f6746653" providerId="LiveId" clId="{6B802DEB-8368-4749-99F4-07E7391C1FFF}" dt="2024-07-26T04:45:23.530" v="8418" actId="478"/>
          <ac:spMkLst>
            <pc:docMk/>
            <pc:sldMk cId="2737164162" sldId="297"/>
            <ac:spMk id="2" creationId="{BCD8AC0E-D91A-FC24-BAAD-483F86056CA4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3" creationId="{26EFB46E-EE86-C472-6456-B2B0A95579F2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4" creationId="{BA26D9BE-ED11-FB36-DB9A-B0AE7000903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5" creationId="{E7607322-9D3E-B553-ED1A-87C7D89D813C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6" creationId="{28567EF6-F7D0-DD20-1D10-152CF42179D6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7" creationId="{05C429F8-9039-92F2-E04A-D03EEB45263B}"/>
          </ac:spMkLst>
        </pc:spChg>
        <pc:spChg chg="add del mod">
          <ac:chgData name="동현 윤" userId="a7ff3985f6746653" providerId="LiveId" clId="{6B802DEB-8368-4749-99F4-07E7391C1FFF}" dt="2024-07-26T04:46:55.733" v="8539" actId="478"/>
          <ac:spMkLst>
            <pc:docMk/>
            <pc:sldMk cId="2737164162" sldId="297"/>
            <ac:spMk id="10" creationId="{9FCF95C6-B474-65BF-CECB-2A947E9E3BF1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1" creationId="{0BB6A6F5-757D-4479-DB2E-F831E528829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2" creationId="{C41B10F3-50BE-B04E-6D88-275E0D307415}"/>
          </ac:spMkLst>
        </pc:spChg>
        <pc:spChg chg="add del mod">
          <ac:chgData name="동현 윤" userId="a7ff3985f6746653" providerId="LiveId" clId="{6B802DEB-8368-4749-99F4-07E7391C1FFF}" dt="2024-07-26T04:49:07.880" v="8655" actId="478"/>
          <ac:spMkLst>
            <pc:docMk/>
            <pc:sldMk cId="2737164162" sldId="297"/>
            <ac:spMk id="13" creationId="{06E6072F-95D4-B07A-D038-67C59F721C4B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4" creationId="{71D252B4-20CE-3952-2EE2-EAB1C6704012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5" creationId="{3B9B2EC9-80C8-902F-C243-E9915E9FB726}"/>
          </ac:spMkLst>
        </pc:spChg>
        <pc:spChg chg="add del mod">
          <ac:chgData name="동현 윤" userId="a7ff3985f6746653" providerId="LiveId" clId="{6B802DEB-8368-4749-99F4-07E7391C1FFF}" dt="2024-07-26T04:50:56.821" v="8700" actId="478"/>
          <ac:spMkLst>
            <pc:docMk/>
            <pc:sldMk cId="2737164162" sldId="297"/>
            <ac:spMk id="16" creationId="{3B9AE7E4-5A20-69D7-0832-5DD3F6B4412C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7" creationId="{1DF55446-C84A-8113-7ABF-E4E078044105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8" creationId="{99E62B63-DB5C-1BFF-9F95-CA64B53882A1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9" creationId="{B105C932-2BCF-298D-8DD3-68CA84F3627D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0" creationId="{6229F16B-75F0-FEE6-E796-89B712AEE3DA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1" creationId="{B889E6F6-DB33-351E-8C79-5362CCD27097}"/>
          </ac:spMkLst>
        </pc:spChg>
        <pc:spChg chg="add mod">
          <ac:chgData name="동현 윤" userId="a7ff3985f6746653" providerId="LiveId" clId="{6B802DEB-8368-4749-99F4-07E7391C1FFF}" dt="2024-08-13T12:57:56.616" v="27006" actId="20577"/>
          <ac:spMkLst>
            <pc:docMk/>
            <pc:sldMk cId="2737164162" sldId="297"/>
            <ac:spMk id="23" creationId="{6C4C077B-22FE-8442-BF76-72D854E8C906}"/>
          </ac:spMkLst>
        </pc:spChg>
        <pc:spChg chg="mod">
          <ac:chgData name="동현 윤" userId="a7ff3985f6746653" providerId="LiveId" clId="{6B802DEB-8368-4749-99F4-07E7391C1FFF}" dt="2024-08-13T11:15:55.350" v="25793" actId="20577"/>
          <ac:spMkLst>
            <pc:docMk/>
            <pc:sldMk cId="2737164162" sldId="297"/>
            <ac:spMk id="31" creationId="{55E74859-D683-49B0-A5C5-4AF264C14332}"/>
          </ac:spMkLst>
        </pc:spChg>
        <pc:grpChg chg="add del mod">
          <ac:chgData name="동현 윤" userId="a7ff3985f6746653" providerId="LiveId" clId="{6B802DEB-8368-4749-99F4-07E7391C1FFF}" dt="2024-07-26T04:52:19.368" v="8708" actId="21"/>
          <ac:grpSpMkLst>
            <pc:docMk/>
            <pc:sldMk cId="2737164162" sldId="297"/>
            <ac:grpSpMk id="22" creationId="{A562C73A-996E-72D9-2EB3-83AC49F3BE93}"/>
          </ac:grpSpMkLst>
        </pc:grpChg>
        <pc:cxnChg chg="add del mod">
          <ac:chgData name="동현 윤" userId="a7ff3985f6746653" providerId="LiveId" clId="{6B802DEB-8368-4749-99F4-07E7391C1FFF}" dt="2024-07-26T04:46:32.008" v="8529" actId="478"/>
          <ac:cxnSpMkLst>
            <pc:docMk/>
            <pc:sldMk cId="2737164162" sldId="297"/>
            <ac:cxnSpMk id="9" creationId="{777519C1-C2E8-F2A7-42EF-272278BEB479}"/>
          </ac:cxnSpMkLst>
        </pc:cxnChg>
      </pc:sldChg>
      <pc:sldChg chg="addSp modSp add mod ord modNotesTx">
        <pc:chgData name="동현 윤" userId="a7ff3985f6746653" providerId="LiveId" clId="{6B802DEB-8368-4749-99F4-07E7391C1FFF}" dt="2024-08-13T11:57:55.388" v="26908" actId="1076"/>
        <pc:sldMkLst>
          <pc:docMk/>
          <pc:sldMk cId="2776495708" sldId="298"/>
        </pc:sldMkLst>
        <pc:spChg chg="add mod">
          <ac:chgData name="동현 윤" userId="a7ff3985f6746653" providerId="LiveId" clId="{6B802DEB-8368-4749-99F4-07E7391C1FFF}" dt="2024-08-13T11:57:55.388" v="26908" actId="1076"/>
          <ac:spMkLst>
            <pc:docMk/>
            <pc:sldMk cId="2776495708" sldId="298"/>
            <ac:spMk id="3" creationId="{830C585B-32EA-8095-4579-3C9A1BBA0E1E}"/>
          </ac:spMkLst>
        </pc:spChg>
        <pc:spChg chg="mod">
          <ac:chgData name="동현 윤" userId="a7ff3985f6746653" providerId="LiveId" clId="{6B802DEB-8368-4749-99F4-07E7391C1FFF}" dt="2024-08-13T11:57:50.137" v="26907" actId="20577"/>
          <ac:spMkLst>
            <pc:docMk/>
            <pc:sldMk cId="2776495708" sldId="298"/>
            <ac:spMk id="9" creationId="{736B97A1-45AA-5BD5-F76A-8D208C76B060}"/>
          </ac:spMkLst>
        </pc:spChg>
        <pc:spChg chg="mod">
          <ac:chgData name="동현 윤" userId="a7ff3985f6746653" providerId="LiveId" clId="{6B802DEB-8368-4749-99F4-07E7391C1FFF}" dt="2024-08-12T04:37:54.186" v="10885" actId="20577"/>
          <ac:spMkLst>
            <pc:docMk/>
            <pc:sldMk cId="2776495708" sldId="298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27.010" v="25666" actId="20577"/>
          <ac:spMkLst>
            <pc:docMk/>
            <pc:sldMk cId="2776495708" sldId="298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26:53.955" v="26211" actId="1076"/>
          <ac:picMkLst>
            <pc:docMk/>
            <pc:sldMk cId="2776495708" sldId="298"/>
            <ac:picMk id="8" creationId="{103C1CD7-4743-597C-45F6-F4418598DEC5}"/>
          </ac:picMkLst>
        </pc:picChg>
      </pc:sldChg>
      <pc:sldChg chg="addSp modSp add mod modNotesTx">
        <pc:chgData name="동현 윤" userId="a7ff3985f6746653" providerId="LiveId" clId="{6B802DEB-8368-4749-99F4-07E7391C1FFF}" dt="2024-08-14T00:55:39.840" v="27373" actId="20577"/>
        <pc:sldMkLst>
          <pc:docMk/>
          <pc:sldMk cId="2772016756" sldId="299"/>
        </pc:sldMkLst>
        <pc:spChg chg="add mod">
          <ac:chgData name="동현 윤" userId="a7ff3985f6746653" providerId="LiveId" clId="{6B802DEB-8368-4749-99F4-07E7391C1FFF}" dt="2024-08-05T12:04:20.303" v="9852"/>
          <ac:spMkLst>
            <pc:docMk/>
            <pc:sldMk cId="2772016756" sldId="299"/>
            <ac:spMk id="2" creationId="{FF426F51-0232-B39A-DFA5-8620F52D91B4}"/>
          </ac:spMkLst>
        </pc:spChg>
        <pc:spChg chg="add mod">
          <ac:chgData name="동현 윤" userId="a7ff3985f6746653" providerId="LiveId" clId="{6B802DEB-8368-4749-99F4-07E7391C1FFF}" dt="2024-08-14T00:55:12.928" v="27283" actId="208"/>
          <ac:spMkLst>
            <pc:docMk/>
            <pc:sldMk cId="2772016756" sldId="299"/>
            <ac:spMk id="3" creationId="{44C37AB2-6711-1A88-6D30-41584EAB6212}"/>
          </ac:spMkLst>
        </pc:spChg>
        <pc:spChg chg="mod">
          <ac:chgData name="동현 윤" userId="a7ff3985f6746653" providerId="LiveId" clId="{6B802DEB-8368-4749-99F4-07E7391C1FFF}" dt="2024-08-14T00:52:20.858" v="27220" actId="20577"/>
          <ac:spMkLst>
            <pc:docMk/>
            <pc:sldMk cId="2772016756" sldId="299"/>
            <ac:spMk id="4" creationId="{9F9135E1-CE9F-C7B9-0E87-BC0E46E83C91}"/>
          </ac:spMkLst>
        </pc:spChg>
        <pc:spChg chg="add mod">
          <ac:chgData name="동현 윤" userId="a7ff3985f6746653" providerId="LiveId" clId="{6B802DEB-8368-4749-99F4-07E7391C1FFF}" dt="2024-08-14T00:54:54.837" v="27281" actId="20577"/>
          <ac:spMkLst>
            <pc:docMk/>
            <pc:sldMk cId="2772016756" sldId="299"/>
            <ac:spMk id="5" creationId="{7A9B7E44-57F1-1025-66CA-F266D36BF2A4}"/>
          </ac:spMkLst>
        </pc:spChg>
        <pc:spChg chg="mod">
          <ac:chgData name="동현 윤" userId="a7ff3985f6746653" providerId="LiveId" clId="{6B802DEB-8368-4749-99F4-07E7391C1FFF}" dt="2024-08-13T11:48:58.238" v="26537" actId="20577"/>
          <ac:spMkLst>
            <pc:docMk/>
            <pc:sldMk cId="2772016756" sldId="29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49:33.013" v="27124"/>
        <pc:sldMkLst>
          <pc:docMk/>
          <pc:sldMk cId="3397691548" sldId="300"/>
        </pc:sldMkLst>
        <pc:spChg chg="mod">
          <ac:chgData name="동현 윤" userId="a7ff3985f6746653" providerId="LiveId" clId="{6B802DEB-8368-4749-99F4-07E7391C1FFF}" dt="2024-08-13T04:49:55.905" v="15863"/>
          <ac:spMkLst>
            <pc:docMk/>
            <pc:sldMk cId="3397691548" sldId="300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8:59.847" v="26538" actId="20577"/>
          <ac:spMkLst>
            <pc:docMk/>
            <pc:sldMk cId="3397691548" sldId="300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56:15.279" v="27374" actId="20577"/>
        <pc:sldMkLst>
          <pc:docMk/>
          <pc:sldMk cId="3262513966" sldId="301"/>
        </pc:sldMkLst>
        <pc:spChg chg="mod">
          <ac:chgData name="동현 윤" userId="a7ff3985f6746653" providerId="LiveId" clId="{6B802DEB-8368-4749-99F4-07E7391C1FFF}" dt="2024-08-13T11:49:02.609" v="26539" actId="20577"/>
          <ac:spMkLst>
            <pc:docMk/>
            <pc:sldMk cId="3262513966" sldId="301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4.371" v="28440" actId="20577"/>
        <pc:sldMkLst>
          <pc:docMk/>
          <pc:sldMk cId="2566928855" sldId="302"/>
        </pc:sldMkLst>
        <pc:spChg chg="mod">
          <ac:chgData name="동현 윤" userId="a7ff3985f6746653" providerId="LiveId" clId="{6B802DEB-8368-4749-99F4-07E7391C1FFF}" dt="2024-08-14T01:54:14.371" v="28440" actId="20577"/>
          <ac:spMkLst>
            <pc:docMk/>
            <pc:sldMk cId="2566928855" sldId="302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2.849" v="26544" actId="20577"/>
          <ac:spMkLst>
            <pc:docMk/>
            <pc:sldMk cId="2566928855" sldId="302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6.792" v="28441" actId="20577"/>
        <pc:sldMkLst>
          <pc:docMk/>
          <pc:sldMk cId="3217066622" sldId="303"/>
        </pc:sldMkLst>
        <pc:spChg chg="mod">
          <ac:chgData name="동현 윤" userId="a7ff3985f6746653" providerId="LiveId" clId="{6B802DEB-8368-4749-99F4-07E7391C1FFF}" dt="2024-08-14T01:54:16.792" v="28441" actId="20577"/>
          <ac:spMkLst>
            <pc:docMk/>
            <pc:sldMk cId="3217066622" sldId="303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4.641" v="26545" actId="20577"/>
          <ac:spMkLst>
            <pc:docMk/>
            <pc:sldMk cId="3217066622" sldId="303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8.896" v="28442" actId="20577"/>
        <pc:sldMkLst>
          <pc:docMk/>
          <pc:sldMk cId="4123483974" sldId="304"/>
        </pc:sldMkLst>
        <pc:spChg chg="mod">
          <ac:chgData name="동현 윤" userId="a7ff3985f6746653" providerId="LiveId" clId="{6B802DEB-8368-4749-99F4-07E7391C1FFF}" dt="2024-08-14T01:54:18.896" v="28442" actId="20577"/>
          <ac:spMkLst>
            <pc:docMk/>
            <pc:sldMk cId="4123483974" sldId="304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9.010" v="26546" actId="20577"/>
          <ac:spMkLst>
            <pc:docMk/>
            <pc:sldMk cId="4123483974" sldId="304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20.851" v="28443" actId="20577"/>
        <pc:sldMkLst>
          <pc:docMk/>
          <pc:sldMk cId="297053071" sldId="305"/>
        </pc:sldMkLst>
        <pc:spChg chg="mod">
          <ac:chgData name="동현 윤" userId="a7ff3985f6746653" providerId="LiveId" clId="{6B802DEB-8368-4749-99F4-07E7391C1FFF}" dt="2024-08-14T01:54:20.851" v="28443" actId="20577"/>
          <ac:spMkLst>
            <pc:docMk/>
            <pc:sldMk cId="297053071" sldId="305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21.191" v="26547" actId="20577"/>
          <ac:spMkLst>
            <pc:docMk/>
            <pc:sldMk cId="297053071" sldId="305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3.353" v="28447" actId="20577"/>
        <pc:sldMkLst>
          <pc:docMk/>
          <pc:sldMk cId="1628206610" sldId="306"/>
        </pc:sldMkLst>
        <pc:spChg chg="add mod">
          <ac:chgData name="동현 윤" userId="a7ff3985f6746653" providerId="LiveId" clId="{6B802DEB-8368-4749-99F4-07E7391C1FFF}" dt="2024-08-05T12:05:36.578" v="9882"/>
          <ac:spMkLst>
            <pc:docMk/>
            <pc:sldMk cId="1628206610" sldId="306"/>
            <ac:spMk id="2" creationId="{03188A78-2CC6-1C59-A637-00B05D384BD1}"/>
          </ac:spMkLst>
        </pc:spChg>
        <pc:spChg chg="add mod">
          <ac:chgData name="동현 윤" userId="a7ff3985f6746653" providerId="LiveId" clId="{6B802DEB-8368-4749-99F4-07E7391C1FFF}" dt="2024-08-14T01:54:33.353" v="28447" actId="20577"/>
          <ac:spMkLst>
            <pc:docMk/>
            <pc:sldMk cId="1628206610" sldId="306"/>
            <ac:spMk id="4" creationId="{6CA296D7-009B-DF3E-A447-3B6C830825C5}"/>
          </ac:spMkLst>
        </pc:spChg>
        <pc:spChg chg="mod">
          <ac:chgData name="동현 윤" userId="a7ff3985f6746653" providerId="LiveId" clId="{6B802DEB-8368-4749-99F4-07E7391C1FFF}" dt="2024-08-13T11:31:36.047" v="26227" actId="1076"/>
          <ac:spMkLst>
            <pc:docMk/>
            <pc:sldMk cId="1628206610" sldId="306"/>
            <ac:spMk id="13" creationId="{8CABE76B-F2FC-6A70-CDD3-41C2AB300090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6" creationId="{5FD4640A-EC19-40FE-919E-B53DA11117DC}"/>
          </ac:spMkLst>
        </pc:spChg>
      </pc:sldChg>
      <pc:sldChg chg="addSp delSp modSp add mod modNotesTx">
        <pc:chgData name="동현 윤" userId="a7ff3985f6746653" providerId="LiveId" clId="{6B802DEB-8368-4749-99F4-07E7391C1FFF}" dt="2024-08-14T02:24:48.938" v="29712" actId="20577"/>
        <pc:sldMkLst>
          <pc:docMk/>
          <pc:sldMk cId="2683673573" sldId="307"/>
        </pc:sldMkLst>
        <pc:spChg chg="add mod">
          <ac:chgData name="동현 윤" userId="a7ff3985f6746653" providerId="LiveId" clId="{6B802DEB-8368-4749-99F4-07E7391C1FFF}" dt="2024-08-05T12:05:39.647" v="9884"/>
          <ac:spMkLst>
            <pc:docMk/>
            <pc:sldMk cId="2683673573" sldId="307"/>
            <ac:spMk id="2" creationId="{926E5415-FEF8-28F4-3793-9BA9DB376DFB}"/>
          </ac:spMkLst>
        </pc:spChg>
        <pc:spChg chg="add mod">
          <ac:chgData name="동현 윤" userId="a7ff3985f6746653" providerId="LiveId" clId="{6B802DEB-8368-4749-99F4-07E7391C1FFF}" dt="2024-08-14T01:54:35.444" v="28448" actId="20577"/>
          <ac:spMkLst>
            <pc:docMk/>
            <pc:sldMk cId="2683673573" sldId="307"/>
            <ac:spMk id="3" creationId="{A379CA29-3AF2-6366-AF50-A401B4B125A1}"/>
          </ac:spMkLst>
        </pc:spChg>
        <pc:spChg chg="del">
          <ac:chgData name="동현 윤" userId="a7ff3985f6746653" providerId="LiveId" clId="{6B802DEB-8368-4749-99F4-07E7391C1FFF}" dt="2024-08-12T04:39:59.421" v="10965" actId="478"/>
          <ac:spMkLst>
            <pc:docMk/>
            <pc:sldMk cId="2683673573" sldId="307"/>
            <ac:spMk id="5" creationId="{62570DBD-7318-4B54-9F18-28580462FA4A}"/>
          </ac:spMkLst>
        </pc:spChg>
        <pc:spChg chg="mod">
          <ac:chgData name="동현 윤" userId="a7ff3985f6746653" providerId="LiveId" clId="{6B802DEB-8368-4749-99F4-07E7391C1FFF}" dt="2024-08-12T04:40:01.432" v="10967" actId="1036"/>
          <ac:spMkLst>
            <pc:docMk/>
            <pc:sldMk cId="2683673573" sldId="307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2T04:39:59.779" v="10966"/>
          <ac:spMkLst>
            <pc:docMk/>
            <pc:sldMk cId="2683673573" sldId="307"/>
            <ac:spMk id="7" creationId="{B58BAA24-23A7-AB9E-FDDB-8FF0D57AD88A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7.815" v="28450" actId="20577"/>
        <pc:sldMkLst>
          <pc:docMk/>
          <pc:sldMk cId="688445113" sldId="308"/>
        </pc:sldMkLst>
        <pc:spChg chg="add mod">
          <ac:chgData name="동현 윤" userId="a7ff3985f6746653" providerId="LiveId" clId="{6B802DEB-8368-4749-99F4-07E7391C1FFF}" dt="2024-08-05T12:05:42.480" v="9886"/>
          <ac:spMkLst>
            <pc:docMk/>
            <pc:sldMk cId="688445113" sldId="308"/>
            <ac:spMk id="3" creationId="{E197AF94-A811-B7D7-A5E2-DD0AAC3E0A66}"/>
          </ac:spMkLst>
        </pc:spChg>
        <pc:spChg chg="add mod">
          <ac:chgData name="동현 윤" userId="a7ff3985f6746653" providerId="LiveId" clId="{6B802DEB-8368-4749-99F4-07E7391C1FFF}" dt="2024-08-14T01:54:37.815" v="28450" actId="20577"/>
          <ac:spMkLst>
            <pc:docMk/>
            <pc:sldMk cId="688445113" sldId="308"/>
            <ac:spMk id="7" creationId="{C3E22776-8C0D-7981-622E-3937255AE4A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4.220" v="28451" actId="20577"/>
        <pc:sldMkLst>
          <pc:docMk/>
          <pc:sldMk cId="1770393793" sldId="309"/>
        </pc:sldMkLst>
        <pc:spChg chg="add mod">
          <ac:chgData name="동현 윤" userId="a7ff3985f6746653" providerId="LiveId" clId="{6B802DEB-8368-4749-99F4-07E7391C1FFF}" dt="2024-08-05T12:05:47.396" v="9888"/>
          <ac:spMkLst>
            <pc:docMk/>
            <pc:sldMk cId="1770393793" sldId="309"/>
            <ac:spMk id="3" creationId="{CD56736D-441A-FB7E-1E3C-4CBB05D75CD0}"/>
          </ac:spMkLst>
        </pc:spChg>
        <pc:spChg chg="add mod">
          <ac:chgData name="동현 윤" userId="a7ff3985f6746653" providerId="LiveId" clId="{6B802DEB-8368-4749-99F4-07E7391C1FFF}" dt="2024-08-14T01:54:44.220" v="28451" actId="20577"/>
          <ac:spMkLst>
            <pc:docMk/>
            <pc:sldMk cId="1770393793" sldId="309"/>
            <ac:spMk id="7" creationId="{8AC2AE23-9499-169C-4F72-CA7F92FAE9C6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6.674" v="28452" actId="20577"/>
        <pc:sldMkLst>
          <pc:docMk/>
          <pc:sldMk cId="577958419" sldId="310"/>
        </pc:sldMkLst>
        <pc:spChg chg="add mod">
          <ac:chgData name="동현 윤" userId="a7ff3985f6746653" providerId="LiveId" clId="{6B802DEB-8368-4749-99F4-07E7391C1FFF}" dt="2024-08-05T12:05:50.331" v="9890"/>
          <ac:spMkLst>
            <pc:docMk/>
            <pc:sldMk cId="577958419" sldId="310"/>
            <ac:spMk id="3" creationId="{2EADDAC5-BDA6-8D6B-5643-33668DD23C80}"/>
          </ac:spMkLst>
        </pc:spChg>
        <pc:spChg chg="add mod">
          <ac:chgData name="동현 윤" userId="a7ff3985f6746653" providerId="LiveId" clId="{6B802DEB-8368-4749-99F4-07E7391C1FFF}" dt="2024-08-14T01:54:46.674" v="28452" actId="20577"/>
          <ac:spMkLst>
            <pc:docMk/>
            <pc:sldMk cId="577958419" sldId="310"/>
            <ac:spMk id="7" creationId="{244A9C9C-C58E-9554-C014-1695EA36B8F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8.770" v="28453" actId="20577"/>
        <pc:sldMkLst>
          <pc:docMk/>
          <pc:sldMk cId="4091654351" sldId="311"/>
        </pc:sldMkLst>
        <pc:spChg chg="add mod">
          <ac:chgData name="동현 윤" userId="a7ff3985f6746653" providerId="LiveId" clId="{6B802DEB-8368-4749-99F4-07E7391C1FFF}" dt="2024-08-05T12:05:53.242" v="9892"/>
          <ac:spMkLst>
            <pc:docMk/>
            <pc:sldMk cId="4091654351" sldId="311"/>
            <ac:spMk id="3" creationId="{4520BE82-DBEF-D824-07E8-F21CC147DD15}"/>
          </ac:spMkLst>
        </pc:spChg>
        <pc:spChg chg="add mod">
          <ac:chgData name="동현 윤" userId="a7ff3985f6746653" providerId="LiveId" clId="{6B802DEB-8368-4749-99F4-07E7391C1FFF}" dt="2024-08-14T01:54:48.770" v="28453" actId="20577"/>
          <ac:spMkLst>
            <pc:docMk/>
            <pc:sldMk cId="4091654351" sldId="311"/>
            <ac:spMk id="7" creationId="{6783568B-79F9-8496-7A3D-1D322CDF2755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6:45.648" v="29774" actId="14100"/>
        <pc:sldMkLst>
          <pc:docMk/>
          <pc:sldMk cId="2048748713" sldId="312"/>
        </pc:sldMkLst>
        <pc:spChg chg="add mod">
          <ac:chgData name="동현 윤" userId="a7ff3985f6746653" providerId="LiveId" clId="{6B802DEB-8368-4749-99F4-07E7391C1FFF}" dt="2024-08-05T12:05:56.224" v="9894"/>
          <ac:spMkLst>
            <pc:docMk/>
            <pc:sldMk cId="2048748713" sldId="312"/>
            <ac:spMk id="2" creationId="{1031F331-7D66-9F86-96F9-2C4D834A8658}"/>
          </ac:spMkLst>
        </pc:spChg>
        <pc:spChg chg="add mod">
          <ac:chgData name="동현 윤" userId="a7ff3985f6746653" providerId="LiveId" clId="{6B802DEB-8368-4749-99F4-07E7391C1FFF}" dt="2024-08-14T01:54:51.935" v="28454" actId="20577"/>
          <ac:spMkLst>
            <pc:docMk/>
            <pc:sldMk cId="2048748713" sldId="312"/>
            <ac:spMk id="4" creationId="{18E73997-D875-FDB9-90CE-F38AFB0FE0C3}"/>
          </ac:spMkLst>
        </pc:spChg>
        <pc:spChg chg="add mod">
          <ac:chgData name="동현 윤" userId="a7ff3985f6746653" providerId="LiveId" clId="{6B802DEB-8368-4749-99F4-07E7391C1FFF}" dt="2024-08-14T02:26:45.648" v="29774" actId="14100"/>
          <ac:spMkLst>
            <pc:docMk/>
            <pc:sldMk cId="2048748713" sldId="312"/>
            <ac:spMk id="5" creationId="{8247F9C3-43B1-7B5A-CCE9-5E3B04FC1144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2.778" v="9959" actId="20577"/>
          <ac:spMkLst>
            <pc:docMk/>
            <pc:sldMk cId="2048748713" sldId="312"/>
            <ac:spMk id="31" creationId="{55E74859-D683-49B0-A5C5-4AF264C14332}"/>
          </ac:spMkLst>
        </pc:spChg>
      </pc:sldChg>
      <pc:sldChg chg="modSp add mod ord">
        <pc:chgData name="동현 윤" userId="a7ff3985f6746653" providerId="LiveId" clId="{6B802DEB-8368-4749-99F4-07E7391C1FFF}" dt="2024-08-13T11:49:24.032" v="26548" actId="20577"/>
        <pc:sldMkLst>
          <pc:docMk/>
          <pc:sldMk cId="24166240" sldId="313"/>
        </pc:sldMkLst>
        <pc:spChg chg="mod">
          <ac:chgData name="동현 윤" userId="a7ff3985f6746653" providerId="LiveId" clId="{6B802DEB-8368-4749-99F4-07E7391C1FFF}" dt="2024-08-13T11:49:24.032" v="26548" actId="20577"/>
          <ac:spMkLst>
            <pc:docMk/>
            <pc:sldMk cId="24166240" sldId="313"/>
            <ac:spMk id="26" creationId="{5FD4640A-EC19-40FE-919E-B53DA11117DC}"/>
          </ac:spMkLst>
        </pc:spChg>
        <pc:graphicFrameChg chg="mod modGraphic">
          <ac:chgData name="동현 윤" userId="a7ff3985f6746653" providerId="LiveId" clId="{6B802DEB-8368-4749-99F4-07E7391C1FFF}" dt="2024-08-12T10:56:27.155" v="12772"/>
          <ac:graphicFrameMkLst>
            <pc:docMk/>
            <pc:sldMk cId="24166240" sldId="313"/>
            <ac:graphicFrameMk id="2" creationId="{878BE49C-F9BD-376C-23AF-AF5E57023A0E}"/>
          </ac:graphicFrameMkLst>
        </pc:graphicFrameChg>
      </pc:sldChg>
      <pc:sldChg chg="addSp delSp modSp add mod ord modNotesTx">
        <pc:chgData name="동현 윤" userId="a7ff3985f6746653" providerId="LiveId" clId="{6B802DEB-8368-4749-99F4-07E7391C1FFF}" dt="2024-08-14T02:04:46.573" v="29181" actId="20577"/>
        <pc:sldMkLst>
          <pc:docMk/>
          <pc:sldMk cId="4003034095" sldId="314"/>
        </pc:sldMkLst>
        <pc:spChg chg="add del">
          <ac:chgData name="동현 윤" userId="a7ff3985f6746653" providerId="LiveId" clId="{6B802DEB-8368-4749-99F4-07E7391C1FFF}" dt="2024-08-12T04:39:07.113" v="10953" actId="22"/>
          <ac:spMkLst>
            <pc:docMk/>
            <pc:sldMk cId="4003034095" sldId="314"/>
            <ac:spMk id="4" creationId="{6F423052-75D6-74D6-39D7-DEF8B2047D83}"/>
          </ac:spMkLst>
        </pc:spChg>
        <pc:spChg chg="mod">
          <ac:chgData name="동현 윤" userId="a7ff3985f6746653" providerId="LiveId" clId="{6B802DEB-8368-4749-99F4-07E7391C1FFF}" dt="2024-08-14T02:01:49.007" v="28607" actId="20577"/>
          <ac:spMkLst>
            <pc:docMk/>
            <pc:sldMk cId="4003034095" sldId="314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13T11:49:26.103" v="26549" actId="20577"/>
          <ac:spMkLst>
            <pc:docMk/>
            <pc:sldMk cId="4003034095" sldId="314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1:55:05.824" v="28457" actId="1076"/>
          <ac:picMkLst>
            <pc:docMk/>
            <pc:sldMk cId="4003034095" sldId="314"/>
            <ac:picMk id="3" creationId="{FA376840-2538-8E98-39C2-3D0BB217405E}"/>
          </ac:picMkLst>
        </pc:picChg>
      </pc:sldChg>
      <pc:sldChg chg="addSp delSp modSp add mod modNotesTx">
        <pc:chgData name="동현 윤" userId="a7ff3985f6746653" providerId="LiveId" clId="{6B802DEB-8368-4749-99F4-07E7391C1FFF}" dt="2024-08-13T11:49:28.011" v="26550" actId="20577"/>
        <pc:sldMkLst>
          <pc:docMk/>
          <pc:sldMk cId="3402887154" sldId="315"/>
        </pc:sldMkLst>
        <pc:spChg chg="add mod">
          <ac:chgData name="동현 윤" userId="a7ff3985f6746653" providerId="LiveId" clId="{6B802DEB-8368-4749-99F4-07E7391C1FFF}" dt="2024-08-05T12:05:07.893" v="9868"/>
          <ac:spMkLst>
            <pc:docMk/>
            <pc:sldMk cId="3402887154" sldId="315"/>
            <ac:spMk id="2" creationId="{E44CA97A-0AA4-0AE4-F618-05F51CDB8261}"/>
          </ac:spMkLst>
        </pc:spChg>
        <pc:spChg chg="add mod">
          <ac:chgData name="동현 윤" userId="a7ff3985f6746653" providerId="LiveId" clId="{6B802DEB-8368-4749-99F4-07E7391C1FFF}" dt="2024-08-13T11:49:28.011" v="26550" actId="20577"/>
          <ac:spMkLst>
            <pc:docMk/>
            <pc:sldMk cId="3402887154" sldId="315"/>
            <ac:spMk id="3" creationId="{3E69EC52-8C40-D9C8-1FD1-8CB3F282E645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13T06:28:32.044" v="19039" actId="20577"/>
          <ac:spMkLst>
            <pc:docMk/>
            <pc:sldMk cId="3402887154" sldId="315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4T02:23:22.141" v="29599" actId="1076"/>
        <pc:sldMkLst>
          <pc:docMk/>
          <pc:sldMk cId="3635826509" sldId="316"/>
        </pc:sldMkLst>
        <pc:spChg chg="add mod">
          <ac:chgData name="동현 윤" userId="a7ff3985f6746653" providerId="LiveId" clId="{6B802DEB-8368-4749-99F4-07E7391C1FFF}" dt="2024-08-05T12:05:11.506" v="9870"/>
          <ac:spMkLst>
            <pc:docMk/>
            <pc:sldMk cId="3635826509" sldId="316"/>
            <ac:spMk id="2" creationId="{C7705223-F4A0-2757-E268-C31CE4EA32AE}"/>
          </ac:spMkLst>
        </pc:spChg>
        <pc:spChg chg="add mod">
          <ac:chgData name="동현 윤" userId="a7ff3985f6746653" providerId="LiveId" clId="{6B802DEB-8368-4749-99F4-07E7391C1FFF}" dt="2024-08-13T11:49:30.221" v="26551" actId="20577"/>
          <ac:spMkLst>
            <pc:docMk/>
            <pc:sldMk cId="3635826509" sldId="316"/>
            <ac:spMk id="3" creationId="{50973D11-DCC2-3CDD-BCD1-D72CDB321898}"/>
          </ac:spMkLst>
        </pc:spChg>
        <pc:spChg chg="add mod">
          <ac:chgData name="동현 윤" userId="a7ff3985f6746653" providerId="LiveId" clId="{6B802DEB-8368-4749-99F4-07E7391C1FFF}" dt="2024-08-14T02:23:22.141" v="29599" actId="1076"/>
          <ac:spMkLst>
            <pc:docMk/>
            <pc:sldMk cId="3635826509" sldId="316"/>
            <ac:spMk id="4" creationId="{14FA3DD1-B292-8402-1461-2D17E45F398D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2:16:47.506" v="29188" actId="1076"/>
          <ac:picMkLst>
            <pc:docMk/>
            <pc:sldMk cId="3635826509" sldId="316"/>
            <ac:picMk id="15" creationId="{FBEADD81-4370-3ECA-4244-11F78F2C6EE9}"/>
          </ac:picMkLst>
        </pc:picChg>
      </pc:sldChg>
      <pc:sldChg chg="addSp delSp modSp add mod">
        <pc:chgData name="동현 윤" userId="a7ff3985f6746653" providerId="LiveId" clId="{6B802DEB-8368-4749-99F4-07E7391C1FFF}" dt="2024-08-14T02:14:09.946" v="29185" actId="207"/>
        <pc:sldMkLst>
          <pc:docMk/>
          <pc:sldMk cId="3303024414" sldId="317"/>
        </pc:sldMkLst>
        <pc:spChg chg="add mod">
          <ac:chgData name="동현 윤" userId="a7ff3985f6746653" providerId="LiveId" clId="{6B802DEB-8368-4749-99F4-07E7391C1FFF}" dt="2024-08-05T12:05:14.572" v="9872"/>
          <ac:spMkLst>
            <pc:docMk/>
            <pc:sldMk cId="3303024414" sldId="317"/>
            <ac:spMk id="2" creationId="{F690CF01-89C0-3392-62B9-E7F0CA9F66F5}"/>
          </ac:spMkLst>
        </pc:spChg>
        <pc:spChg chg="add mod">
          <ac:chgData name="동현 윤" userId="a7ff3985f6746653" providerId="LiveId" clId="{6B802DEB-8368-4749-99F4-07E7391C1FFF}" dt="2024-08-13T11:49:32.230" v="26552" actId="20577"/>
          <ac:spMkLst>
            <pc:docMk/>
            <pc:sldMk cId="3303024414" sldId="317"/>
            <ac:spMk id="4" creationId="{89A008E5-03B1-C54B-8332-5C12855194C9}"/>
          </ac:spMkLst>
        </pc:spChg>
        <pc:spChg chg="add mod">
          <ac:chgData name="동현 윤" userId="a7ff3985f6746653" providerId="LiveId" clId="{6B802DEB-8368-4749-99F4-07E7391C1FFF}" dt="2024-08-14T02:14:09.946" v="29185" actId="207"/>
          <ac:spMkLst>
            <pc:docMk/>
            <pc:sldMk cId="3303024414" sldId="317"/>
            <ac:spMk id="5" creationId="{4407791A-B97F-5C94-1381-441BB2C6C0C7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3T11:49:34.932" v="26553" actId="20577"/>
        <pc:sldMkLst>
          <pc:docMk/>
          <pc:sldMk cId="3297729592" sldId="318"/>
        </pc:sldMkLst>
        <pc:spChg chg="add mod">
          <ac:chgData name="동현 윤" userId="a7ff3985f6746653" providerId="LiveId" clId="{6B802DEB-8368-4749-99F4-07E7391C1FFF}" dt="2024-08-05T12:05:17.087" v="9874"/>
          <ac:spMkLst>
            <pc:docMk/>
            <pc:sldMk cId="3297729592" sldId="318"/>
            <ac:spMk id="2" creationId="{2726AC51-F08D-309C-9B36-1FFDEA953C8B}"/>
          </ac:spMkLst>
        </pc:spChg>
        <pc:spChg chg="add mod">
          <ac:chgData name="동현 윤" userId="a7ff3985f6746653" providerId="LiveId" clId="{6B802DEB-8368-4749-99F4-07E7391C1FFF}" dt="2024-08-13T11:49:34.932" v="26553" actId="20577"/>
          <ac:spMkLst>
            <pc:docMk/>
            <pc:sldMk cId="3297729592" sldId="318"/>
            <ac:spMk id="4" creationId="{D4A38392-57A6-E674-7C24-0466A7B5ADA1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14:37.163" v="29186" actId="478"/>
        <pc:sldMkLst>
          <pc:docMk/>
          <pc:sldMk cId="678280439" sldId="319"/>
        </pc:sldMkLst>
        <pc:spChg chg="add mod">
          <ac:chgData name="동현 윤" userId="a7ff3985f6746653" providerId="LiveId" clId="{6B802DEB-8368-4749-99F4-07E7391C1FFF}" dt="2024-08-05T12:05:28.501" v="9876"/>
          <ac:spMkLst>
            <pc:docMk/>
            <pc:sldMk cId="678280439" sldId="319"/>
            <ac:spMk id="2" creationId="{3C7CBEC8-44FF-C7C3-0F6E-F5379780CF2D}"/>
          </ac:spMkLst>
        </pc:spChg>
        <pc:spChg chg="add mod">
          <ac:chgData name="동현 윤" userId="a7ff3985f6746653" providerId="LiveId" clId="{6B802DEB-8368-4749-99F4-07E7391C1FFF}" dt="2024-08-14T01:54:27.224" v="28444" actId="20577"/>
          <ac:spMkLst>
            <pc:docMk/>
            <pc:sldMk cId="678280439" sldId="319"/>
            <ac:spMk id="4" creationId="{44E6D7AE-43EC-6CAA-957F-5A5BC6FCBAE7}"/>
          </ac:spMkLst>
        </pc:spChg>
        <pc:spChg chg="del">
          <ac:chgData name="동현 윤" userId="a7ff3985f6746653" providerId="LiveId" clId="{6B802DEB-8368-4749-99F4-07E7391C1FFF}" dt="2024-08-14T02:14:37.163" v="29186" actId="478"/>
          <ac:spMkLst>
            <pc:docMk/>
            <pc:sldMk cId="678280439" sldId="319"/>
            <ac:spMk id="5" creationId="{E7B04BD2-5BC2-5584-C4C2-F52B0377D69C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3:49.637" v="29606" actId="20577"/>
        <pc:sldMkLst>
          <pc:docMk/>
          <pc:sldMk cId="1149710853" sldId="320"/>
        </pc:sldMkLst>
        <pc:spChg chg="add mod">
          <ac:chgData name="동현 윤" userId="a7ff3985f6746653" providerId="LiveId" clId="{6B802DEB-8368-4749-99F4-07E7391C1FFF}" dt="2024-08-05T12:05:31.241" v="9878"/>
          <ac:spMkLst>
            <pc:docMk/>
            <pc:sldMk cId="1149710853" sldId="320"/>
            <ac:spMk id="2" creationId="{2E237442-84AC-4C7F-3F1D-D3A851A4BDAB}"/>
          </ac:spMkLst>
        </pc:spChg>
        <pc:spChg chg="add mod">
          <ac:chgData name="동현 윤" userId="a7ff3985f6746653" providerId="LiveId" clId="{6B802DEB-8368-4749-99F4-07E7391C1FFF}" dt="2024-08-14T01:54:29.112" v="28445" actId="20577"/>
          <ac:spMkLst>
            <pc:docMk/>
            <pc:sldMk cId="1149710853" sldId="320"/>
            <ac:spMk id="5" creationId="{D68CB692-99EE-2164-74FD-C5315C0000F9}"/>
          </ac:spMkLst>
        </pc:spChg>
        <pc:spChg chg="mod">
          <ac:chgData name="동현 윤" userId="a7ff3985f6746653" providerId="LiveId" clId="{6B802DEB-8368-4749-99F4-07E7391C1FFF}" dt="2024-08-14T02:23:49.637" v="29606" actId="20577"/>
          <ac:spMkLst>
            <pc:docMk/>
            <pc:sldMk cId="1149710853" sldId="320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40:11.703" v="26412" actId="1076"/>
          <ac:picMkLst>
            <pc:docMk/>
            <pc:sldMk cId="1149710853" sldId="320"/>
            <ac:picMk id="3" creationId="{AB54679C-942C-767C-ABF0-F9151908D000}"/>
          </ac:picMkLst>
        </pc:picChg>
      </pc:sldChg>
      <pc:sldChg chg="addSp delSp modSp add mod">
        <pc:chgData name="동현 윤" userId="a7ff3985f6746653" providerId="LiveId" clId="{6B802DEB-8368-4749-99F4-07E7391C1FFF}" dt="2024-08-14T01:54:31.536" v="28446" actId="20577"/>
        <pc:sldMkLst>
          <pc:docMk/>
          <pc:sldMk cId="2961800800" sldId="321"/>
        </pc:sldMkLst>
        <pc:spChg chg="add mod">
          <ac:chgData name="동현 윤" userId="a7ff3985f6746653" providerId="LiveId" clId="{6B802DEB-8368-4749-99F4-07E7391C1FFF}" dt="2024-08-05T12:05:33.838" v="9880"/>
          <ac:spMkLst>
            <pc:docMk/>
            <pc:sldMk cId="2961800800" sldId="321"/>
            <ac:spMk id="2" creationId="{8FD02D72-2AA5-6547-E2A1-AA5183796DE6}"/>
          </ac:spMkLst>
        </pc:spChg>
        <pc:spChg chg="add mod">
          <ac:chgData name="동현 윤" userId="a7ff3985f6746653" providerId="LiveId" clId="{6B802DEB-8368-4749-99F4-07E7391C1FFF}" dt="2024-08-14T01:54:31.536" v="28446" actId="20577"/>
          <ac:spMkLst>
            <pc:docMk/>
            <pc:sldMk cId="2961800800" sldId="321"/>
            <ac:spMk id="3" creationId="{36FE559C-8517-C26D-4A45-8BE660BCB280}"/>
          </ac:spMkLst>
        </pc:spChg>
        <pc:spChg chg="mod">
          <ac:chgData name="동현 윤" userId="a7ff3985f6746653" providerId="LiveId" clId="{6B802DEB-8368-4749-99F4-07E7391C1FFF}" dt="2024-08-13T11:41:07.014" v="26439" actId="20577"/>
          <ac:spMkLst>
            <pc:docMk/>
            <pc:sldMk cId="2961800800" sldId="321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9:41.113" v="29775" actId="1076"/>
        <pc:sldMkLst>
          <pc:docMk/>
          <pc:sldMk cId="3990094900" sldId="322"/>
        </pc:sldMkLst>
        <pc:spChg chg="add mod">
          <ac:chgData name="동현 윤" userId="a7ff3985f6746653" providerId="LiveId" clId="{6B802DEB-8368-4749-99F4-07E7391C1FFF}" dt="2024-08-05T12:05:59.768" v="9896"/>
          <ac:spMkLst>
            <pc:docMk/>
            <pc:sldMk cId="3990094900" sldId="322"/>
            <ac:spMk id="2" creationId="{30D61EAD-9098-127E-1017-754FA4F09850}"/>
          </ac:spMkLst>
        </pc:spChg>
        <pc:spChg chg="add mod">
          <ac:chgData name="동현 윤" userId="a7ff3985f6746653" providerId="LiveId" clId="{6B802DEB-8368-4749-99F4-07E7391C1FFF}" dt="2024-08-14T01:54:54.482" v="28455" actId="20577"/>
          <ac:spMkLst>
            <pc:docMk/>
            <pc:sldMk cId="3990094900" sldId="322"/>
            <ac:spMk id="3" creationId="{F3B1D67C-01AF-C3D8-DCD6-67726D8E5CE2}"/>
          </ac:spMkLst>
        </pc:spChg>
        <pc:spChg chg="mod">
          <ac:chgData name="동현 윤" userId="a7ff3985f6746653" providerId="LiveId" clId="{6B802DEB-8368-4749-99F4-07E7391C1FFF}" dt="2024-08-13T11:44:59.671" v="26526" actId="20577"/>
          <ac:spMkLst>
            <pc:docMk/>
            <pc:sldMk cId="3990094900" sldId="32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1:43:25.890" v="26447" actId="164"/>
          <ac:spMkLst>
            <pc:docMk/>
            <pc:sldMk cId="3990094900" sldId="322"/>
            <ac:spMk id="7" creationId="{CCF83FEB-07F2-B8D7-136C-EB51AE7FBB08}"/>
          </ac:spMkLst>
        </pc:spChg>
        <pc:spChg chg="add del mod">
          <ac:chgData name="동현 윤" userId="a7ff3985f6746653" providerId="LiveId" clId="{6B802DEB-8368-4749-99F4-07E7391C1FFF}" dt="2024-08-13T11:43:22.361" v="26446" actId="22"/>
          <ac:spMkLst>
            <pc:docMk/>
            <pc:sldMk cId="3990094900" sldId="322"/>
            <ac:spMk id="9" creationId="{53737B9B-3F82-715C-A3C7-549F08CC3498}"/>
          </ac:spMkLst>
        </pc:spChg>
        <pc:spChg chg="add del mod">
          <ac:chgData name="동현 윤" userId="a7ff3985f6746653" providerId="LiveId" clId="{6B802DEB-8368-4749-99F4-07E7391C1FFF}" dt="2024-08-13T11:45:03.334" v="26529"/>
          <ac:spMkLst>
            <pc:docMk/>
            <pc:sldMk cId="3990094900" sldId="322"/>
            <ac:spMk id="12" creationId="{28CD00BE-B43E-C6D4-0D62-48A4809FEB91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0.342" v="9958" actId="20577"/>
          <ac:spMkLst>
            <pc:docMk/>
            <pc:sldMk cId="3990094900" sldId="322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4T02:29:41.113" v="29775" actId="1076"/>
          <ac:grpSpMkLst>
            <pc:docMk/>
            <pc:sldMk cId="3990094900" sldId="322"/>
            <ac:grpSpMk id="10" creationId="{D9AA82C3-1563-F9E5-58FC-FCA1422CFB38}"/>
          </ac:grpSpMkLst>
        </pc:grpChg>
        <pc:picChg chg="mod">
          <ac:chgData name="동현 윤" userId="a7ff3985f6746653" providerId="LiveId" clId="{6B802DEB-8368-4749-99F4-07E7391C1FFF}" dt="2024-08-13T11:45:02.561" v="26527" actId="1076"/>
          <ac:picMkLst>
            <pc:docMk/>
            <pc:sldMk cId="3990094900" sldId="322"/>
            <ac:picMk id="4" creationId="{6045042E-F249-D4F8-F4BB-868671E893A6}"/>
          </ac:picMkLst>
        </pc:picChg>
        <pc:picChg chg="mod">
          <ac:chgData name="동현 윤" userId="a7ff3985f6746653" providerId="LiveId" clId="{6B802DEB-8368-4749-99F4-07E7391C1FFF}" dt="2024-08-13T11:43:25.890" v="26447" actId="164"/>
          <ac:picMkLst>
            <pc:docMk/>
            <pc:sldMk cId="3990094900" sldId="322"/>
            <ac:picMk id="5" creationId="{620DDB1B-5F66-99FD-F17D-A326ED6672A1}"/>
          </ac:picMkLst>
        </pc:picChg>
        <pc:picChg chg="add mod">
          <ac:chgData name="동현 윤" userId="a7ff3985f6746653" providerId="LiveId" clId="{6B802DEB-8368-4749-99F4-07E7391C1FFF}" dt="2024-08-13T13:54:23.883" v="27050" actId="1076"/>
          <ac:picMkLst>
            <pc:docMk/>
            <pc:sldMk cId="3990094900" sldId="322"/>
            <ac:picMk id="14" creationId="{CEE124DF-575A-9E09-5BD3-A7B2176BD0D9}"/>
          </ac:picMkLst>
        </pc:picChg>
      </pc:sldChg>
      <pc:sldChg chg="addSp delSp modSp add mod">
        <pc:chgData name="동현 윤" userId="a7ff3985f6746653" providerId="LiveId" clId="{6B802DEB-8368-4749-99F4-07E7391C1FFF}" dt="2024-08-14T01:54:56.622" v="28456" actId="20577"/>
        <pc:sldMkLst>
          <pc:docMk/>
          <pc:sldMk cId="1366152057" sldId="323"/>
        </pc:sldMkLst>
        <pc:spChg chg="add mod">
          <ac:chgData name="동현 윤" userId="a7ff3985f6746653" providerId="LiveId" clId="{6B802DEB-8368-4749-99F4-07E7391C1FFF}" dt="2024-08-05T12:06:46.392" v="9905"/>
          <ac:spMkLst>
            <pc:docMk/>
            <pc:sldMk cId="1366152057" sldId="323"/>
            <ac:spMk id="3" creationId="{35AA83D3-DD25-55CA-8D0E-46FB0285D86B}"/>
          </ac:spMkLst>
        </pc:spChg>
        <pc:spChg chg="add mod">
          <ac:chgData name="동현 윤" userId="a7ff3985f6746653" providerId="LiveId" clId="{6B802DEB-8368-4749-99F4-07E7391C1FFF}" dt="2024-08-14T01:54:56.622" v="28456" actId="20577"/>
          <ac:spMkLst>
            <pc:docMk/>
            <pc:sldMk cId="1366152057" sldId="323"/>
            <ac:spMk id="4" creationId="{32524AFC-D47A-7E0F-027C-79066D3DE10A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17.592" v="9957" actId="20577"/>
          <ac:spMkLst>
            <pc:docMk/>
            <pc:sldMk cId="1366152057" sldId="323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2T04:40:41.201" v="10983" actId="20577"/>
        <pc:sldMkLst>
          <pc:docMk/>
          <pc:sldMk cId="3099685656" sldId="324"/>
        </pc:sldMkLst>
        <pc:spChg chg="del">
          <ac:chgData name="동현 윤" userId="a7ff3985f6746653" providerId="LiveId" clId="{6B802DEB-8368-4749-99F4-07E7391C1FFF}" dt="2024-08-05T12:17:38.770" v="10135" actId="478"/>
          <ac:spMkLst>
            <pc:docMk/>
            <pc:sldMk cId="3099685656" sldId="324"/>
            <ac:spMk id="2" creationId="{9F5A2D86-00AC-291F-6DDC-213FDEABDD87}"/>
          </ac:spMkLst>
        </pc:spChg>
        <pc:spChg chg="mod">
          <ac:chgData name="동현 윤" userId="a7ff3985f6746653" providerId="LiveId" clId="{6B802DEB-8368-4749-99F4-07E7391C1FFF}" dt="2024-08-12T04:40:41.201" v="10983" actId="20577"/>
          <ac:spMkLst>
            <pc:docMk/>
            <pc:sldMk cId="3099685656" sldId="324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17:50.825" v="10150" actId="20577"/>
          <ac:spMkLst>
            <pc:docMk/>
            <pc:sldMk cId="3099685656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10" creationId="{5DBC0442-B16A-694A-A4F0-DD640E0A24F6}"/>
          </ac:spMkLst>
        </pc:spChg>
        <pc:spChg chg="mod">
          <ac:chgData name="동현 윤" userId="a7ff3985f6746653" providerId="LiveId" clId="{6B802DEB-8368-4749-99F4-07E7391C1FFF}" dt="2024-08-05T12:15:51.946" v="10005" actId="20577"/>
          <ac:spMkLst>
            <pc:docMk/>
            <pc:sldMk cId="3099685656" sldId="324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18:04.082" v="10152" actId="478"/>
          <ac:picMkLst>
            <pc:docMk/>
            <pc:sldMk cId="3099685656" sldId="324"/>
            <ac:picMk id="5" creationId="{4A2DBCCD-5A76-D5C3-98B2-50420C6D9C28}"/>
          </ac:picMkLst>
        </pc:picChg>
        <pc:picChg chg="add mod">
          <ac:chgData name="동현 윤" userId="a7ff3985f6746653" providerId="LiveId" clId="{6B802DEB-8368-4749-99F4-07E7391C1FFF}" dt="2024-08-05T12:19:44.628" v="10155" actId="1076"/>
          <ac:picMkLst>
            <pc:docMk/>
            <pc:sldMk cId="3099685656" sldId="324"/>
            <ac:picMk id="12" creationId="{0EFE538F-AA6A-ED6E-67D0-5B1DDB1CED43}"/>
          </ac:picMkLst>
        </pc:picChg>
      </pc:sldChg>
      <pc:sldChg chg="addSp delSp add del mod">
        <pc:chgData name="동현 윤" userId="a7ff3985f6746653" providerId="LiveId" clId="{6B802DEB-8368-4749-99F4-07E7391C1FFF}" dt="2024-08-05T12:15:06.425" v="9952" actId="47"/>
        <pc:sldMkLst>
          <pc:docMk/>
          <pc:sldMk cId="3679242444" sldId="324"/>
        </pc:sldMkLst>
        <pc:spChg chg="add del">
          <ac:chgData name="동현 윤" userId="a7ff3985f6746653" providerId="LiveId" clId="{6B802DEB-8368-4749-99F4-07E7391C1FFF}" dt="2024-08-05T12:14:54.113" v="9951" actId="478"/>
          <ac:spMkLst>
            <pc:docMk/>
            <pc:sldMk cId="3679242444" sldId="324"/>
            <ac:spMk id="2" creationId="{9F5A2D86-00AC-291F-6DDC-213FDEABDD87}"/>
          </ac:spMkLst>
        </pc:spChg>
        <pc:spChg chg="add del">
          <ac:chgData name="동현 윤" userId="a7ff3985f6746653" providerId="LiveId" clId="{6B802DEB-8368-4749-99F4-07E7391C1FFF}" dt="2024-08-05T12:14:51.632" v="9950" actId="478"/>
          <ac:spMkLst>
            <pc:docMk/>
            <pc:sldMk cId="3679242444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10" creationId="{5DBC0442-B16A-694A-A4F0-DD640E0A24F6}"/>
          </ac:spMkLst>
        </pc:spChg>
        <pc:picChg chg="del">
          <ac:chgData name="동현 윤" userId="a7ff3985f6746653" providerId="LiveId" clId="{6B802DEB-8368-4749-99F4-07E7391C1FFF}" dt="2024-08-05T12:14:23.007" v="9948" actId="478"/>
          <ac:picMkLst>
            <pc:docMk/>
            <pc:sldMk cId="3679242444" sldId="324"/>
            <ac:picMk id="5" creationId="{4A2DBCCD-5A76-D5C3-98B2-50420C6D9C28}"/>
          </ac:picMkLst>
        </pc:picChg>
      </pc:sldChg>
      <pc:sldChg chg="addSp delSp modSp add del mod">
        <pc:chgData name="동현 윤" userId="a7ff3985f6746653" providerId="LiveId" clId="{6B802DEB-8368-4749-99F4-07E7391C1FFF}" dt="2024-08-14T02:32:01.246" v="29777" actId="47"/>
        <pc:sldMkLst>
          <pc:docMk/>
          <pc:sldMk cId="2846212408" sldId="325"/>
        </pc:sldMkLst>
        <pc:spChg chg="mod">
          <ac:chgData name="동현 윤" userId="a7ff3985f6746653" providerId="LiveId" clId="{6B802DEB-8368-4749-99F4-07E7391C1FFF}" dt="2024-08-12T04:40:45.084" v="10985" actId="20577"/>
          <ac:spMkLst>
            <pc:docMk/>
            <pc:sldMk cId="2846212408" sldId="325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1:34.047" v="10472" actId="20577"/>
          <ac:spMkLst>
            <pc:docMk/>
            <pc:sldMk cId="2846212408" sldId="325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0:00.580" v="10182" actId="20577"/>
          <ac:spMkLst>
            <pc:docMk/>
            <pc:sldMk cId="2846212408" sldId="325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05T12:21:57.983" v="10474" actId="1076"/>
          <ac:picMkLst>
            <pc:docMk/>
            <pc:sldMk cId="2846212408" sldId="325"/>
            <ac:picMk id="5" creationId="{715F500F-4F4B-0A64-9C14-80E9998C491F}"/>
          </ac:picMkLst>
        </pc:picChg>
        <pc:picChg chg="del mod">
          <ac:chgData name="동현 윤" userId="a7ff3985f6746653" providerId="LiveId" clId="{6B802DEB-8368-4749-99F4-07E7391C1FFF}" dt="2024-08-05T12:21:32.722" v="10470" actId="478"/>
          <ac:picMkLst>
            <pc:docMk/>
            <pc:sldMk cId="2846212408" sldId="325"/>
            <ac:picMk id="12" creationId="{0EFE538F-AA6A-ED6E-67D0-5B1DDB1CED43}"/>
          </ac:picMkLst>
        </pc:picChg>
      </pc:sldChg>
      <pc:sldChg chg="modSp add mod">
        <pc:chgData name="동현 윤" userId="a7ff3985f6746653" providerId="LiveId" clId="{6B802DEB-8368-4749-99F4-07E7391C1FFF}" dt="2024-08-14T02:31:52.171" v="29776" actId="20577"/>
        <pc:sldMkLst>
          <pc:docMk/>
          <pc:sldMk cId="1978048694" sldId="326"/>
        </pc:sldMkLst>
        <pc:spChg chg="mod">
          <ac:chgData name="동현 윤" userId="a7ff3985f6746653" providerId="LiveId" clId="{6B802DEB-8368-4749-99F4-07E7391C1FFF}" dt="2024-08-12T04:40:49.226" v="10987" actId="20577"/>
          <ac:spMkLst>
            <pc:docMk/>
            <pc:sldMk cId="1978048694" sldId="326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4T02:31:52.171" v="29776" actId="20577"/>
          <ac:spMkLst>
            <pc:docMk/>
            <pc:sldMk cId="1978048694" sldId="326"/>
            <ac:spMk id="6" creationId="{BA1B74C6-FF6C-14B1-2C0E-F93A8B6B7B41}"/>
          </ac:spMkLst>
        </pc:spChg>
      </pc:sldChg>
      <pc:sldChg chg="modSp add mod">
        <pc:chgData name="동현 윤" userId="a7ff3985f6746653" providerId="LiveId" clId="{6B802DEB-8368-4749-99F4-07E7391C1FFF}" dt="2024-08-12T04:40:53.017" v="10989" actId="20577"/>
        <pc:sldMkLst>
          <pc:docMk/>
          <pc:sldMk cId="4077011907" sldId="327"/>
        </pc:sldMkLst>
        <pc:spChg chg="mod">
          <ac:chgData name="동현 윤" userId="a7ff3985f6746653" providerId="LiveId" clId="{6B802DEB-8368-4749-99F4-07E7391C1FFF}" dt="2024-08-12T04:40:53.017" v="10989" actId="20577"/>
          <ac:spMkLst>
            <pc:docMk/>
            <pc:sldMk cId="4077011907" sldId="327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4:52.859" v="10681" actId="20577"/>
          <ac:spMkLst>
            <pc:docMk/>
            <pc:sldMk cId="4077011907" sldId="327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3:00.208" v="10524" actId="20577"/>
          <ac:spMkLst>
            <pc:docMk/>
            <pc:sldMk cId="4077011907" sldId="327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05T12:24:42.488" v="10666" actId="1076"/>
          <ac:picMkLst>
            <pc:docMk/>
            <pc:sldMk cId="4077011907" sldId="327"/>
            <ac:picMk id="5" creationId="{715F500F-4F4B-0A64-9C14-80E9998C491F}"/>
          </ac:picMkLst>
        </pc:picChg>
      </pc:sldChg>
      <pc:sldChg chg="addSp delSp modSp add mod">
        <pc:chgData name="동현 윤" userId="a7ff3985f6746653" providerId="LiveId" clId="{6B802DEB-8368-4749-99F4-07E7391C1FFF}" dt="2024-08-12T04:40:56.711" v="10991" actId="20577"/>
        <pc:sldMkLst>
          <pc:docMk/>
          <pc:sldMk cId="2417709948" sldId="328"/>
        </pc:sldMkLst>
        <pc:spChg chg="mod">
          <ac:chgData name="동현 윤" userId="a7ff3985f6746653" providerId="LiveId" clId="{6B802DEB-8368-4749-99F4-07E7391C1FFF}" dt="2024-08-12T04:40:56.711" v="10991" actId="20577"/>
          <ac:spMkLst>
            <pc:docMk/>
            <pc:sldMk cId="2417709948" sldId="328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5:31.057" v="10719" actId="20577"/>
          <ac:spMkLst>
            <pc:docMk/>
            <pc:sldMk cId="2417709948" sldId="328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5:13.665" v="10694" actId="20577"/>
          <ac:spMkLst>
            <pc:docMk/>
            <pc:sldMk cId="2417709948" sldId="328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26:21.454" v="10720" actId="478"/>
          <ac:picMkLst>
            <pc:docMk/>
            <pc:sldMk cId="2417709948" sldId="328"/>
            <ac:picMk id="5" creationId="{715F500F-4F4B-0A64-9C14-80E9998C491F}"/>
          </ac:picMkLst>
        </pc:picChg>
        <pc:picChg chg="add mod">
          <ac:chgData name="동현 윤" userId="a7ff3985f6746653" providerId="LiveId" clId="{6B802DEB-8368-4749-99F4-07E7391C1FFF}" dt="2024-08-05T12:26:23.595" v="10722" actId="1076"/>
          <ac:picMkLst>
            <pc:docMk/>
            <pc:sldMk cId="2417709948" sldId="328"/>
            <ac:picMk id="7" creationId="{051B789D-3C48-CCF0-1706-7664CDAF24DC}"/>
          </ac:picMkLst>
        </pc:picChg>
        <pc:picChg chg="add mod">
          <ac:chgData name="동현 윤" userId="a7ff3985f6746653" providerId="LiveId" clId="{6B802DEB-8368-4749-99F4-07E7391C1FFF}" dt="2024-08-05T12:26:39.662" v="10727" actId="1076"/>
          <ac:picMkLst>
            <pc:docMk/>
            <pc:sldMk cId="2417709948" sldId="328"/>
            <ac:picMk id="9" creationId="{446203B0-3B7B-BDF2-5163-34B27D2B1DB8}"/>
          </ac:picMkLst>
        </pc:picChg>
      </pc:sldChg>
      <pc:sldChg chg="addSp 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677603448" sldId="329"/>
        </pc:sldMkLst>
        <pc:spChg chg="mod">
          <ac:chgData name="동현 윤" userId="a7ff3985f6746653" providerId="LiveId" clId="{6B802DEB-8368-4749-99F4-07E7391C1FFF}" dt="2024-08-12T04:41:11.111" v="11017" actId="20577"/>
          <ac:spMkLst>
            <pc:docMk/>
            <pc:sldMk cId="677603448" sldId="329"/>
            <ac:spMk id="3" creationId="{35AA83D3-DD25-55CA-8D0E-46FB0285D86B}"/>
          </ac:spMkLst>
        </pc:spChg>
        <pc:spChg chg="mod">
          <ac:chgData name="동현 윤" userId="a7ff3985f6746653" providerId="LiveId" clId="{6B802DEB-8368-4749-99F4-07E7391C1FFF}" dt="2024-08-12T11:01:08.332" v="12785" actId="20577"/>
          <ac:spMkLst>
            <pc:docMk/>
            <pc:sldMk cId="677603448" sldId="329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3T10:36:59.814" v="25595" actId="20577"/>
          <ac:spMkLst>
            <pc:docMk/>
            <pc:sldMk cId="677603448" sldId="329"/>
            <ac:spMk id="6" creationId="{BA1B74C6-FF6C-14B1-2C0E-F93A8B6B7B41}"/>
          </ac:spMkLst>
        </pc:spChg>
        <pc:spChg chg="add del">
          <ac:chgData name="동현 윤" userId="a7ff3985f6746653" providerId="LiveId" clId="{6B802DEB-8368-4749-99F4-07E7391C1FFF}" dt="2024-08-12T10:42:28.556" v="12670" actId="11529"/>
          <ac:spMkLst>
            <pc:docMk/>
            <pc:sldMk cId="677603448" sldId="329"/>
            <ac:spMk id="8" creationId="{0EAAD9DE-238C-2805-711F-D3B0110C1325}"/>
          </ac:spMkLst>
        </pc:spChg>
        <pc:spChg chg="mod">
          <ac:chgData name="동현 윤" userId="a7ff3985f6746653" providerId="LiveId" clId="{6B802DEB-8368-4749-99F4-07E7391C1FFF}" dt="2024-08-12T04:41:20.162" v="11037" actId="20577"/>
          <ac:spMkLst>
            <pc:docMk/>
            <pc:sldMk cId="677603448" sldId="329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8-12T11:14:10.744" v="12977" actId="478"/>
          <ac:picMkLst>
            <pc:docMk/>
            <pc:sldMk cId="677603448" sldId="329"/>
            <ac:picMk id="5" creationId="{C3F22FE8-661D-5758-A028-235FC1296EDF}"/>
          </ac:picMkLst>
        </pc:picChg>
        <pc:picChg chg="del">
          <ac:chgData name="동현 윤" userId="a7ff3985f6746653" providerId="LiveId" clId="{6B802DEB-8368-4749-99F4-07E7391C1FFF}" dt="2024-08-12T04:41:23.150" v="11038" actId="478"/>
          <ac:picMkLst>
            <pc:docMk/>
            <pc:sldMk cId="677603448" sldId="329"/>
            <ac:picMk id="7" creationId="{051B789D-3C48-CCF0-1706-7664CDAF24DC}"/>
          </ac:picMkLst>
        </pc:picChg>
        <pc:picChg chg="del">
          <ac:chgData name="동현 윤" userId="a7ff3985f6746653" providerId="LiveId" clId="{6B802DEB-8368-4749-99F4-07E7391C1FFF}" dt="2024-08-12T04:41:11.761" v="11018" actId="478"/>
          <ac:picMkLst>
            <pc:docMk/>
            <pc:sldMk cId="677603448" sldId="329"/>
            <ac:picMk id="9" creationId="{446203B0-3B7B-BDF2-5163-34B27D2B1DB8}"/>
          </ac:picMkLst>
        </pc:picChg>
      </pc:sldChg>
      <pc:sldChg chg="add del">
        <pc:chgData name="동현 윤" userId="a7ff3985f6746653" providerId="LiveId" clId="{6B802DEB-8368-4749-99F4-07E7391C1FFF}" dt="2024-08-13T05:53:01.425" v="16196" actId="47"/>
        <pc:sldMkLst>
          <pc:docMk/>
          <pc:sldMk cId="2395999386" sldId="330"/>
        </pc:sldMkLst>
      </pc:sldChg>
      <pc:sldChg chg="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1271279894" sldId="331"/>
        </pc:sldMkLst>
        <pc:spChg chg="mod">
          <ac:chgData name="동현 윤" userId="a7ff3985f6746653" providerId="LiveId" clId="{6B802DEB-8368-4749-99F4-07E7391C1FFF}" dt="2024-08-13T10:57:16.232" v="25664" actId="20577"/>
          <ac:spMkLst>
            <pc:docMk/>
            <pc:sldMk cId="1271279894" sldId="331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2T10:48:15.227" v="12684" actId="20577"/>
          <ac:spMkLst>
            <pc:docMk/>
            <pc:sldMk cId="1271279894" sldId="331"/>
            <ac:spMk id="6" creationId="{BA1B74C6-FF6C-14B1-2C0E-F93A8B6B7B41}"/>
          </ac:spMkLst>
        </pc:spChg>
        <pc:picChg chg="del">
          <ac:chgData name="동현 윤" userId="a7ff3985f6746653" providerId="LiveId" clId="{6B802DEB-8368-4749-99F4-07E7391C1FFF}" dt="2024-08-12T10:43:29.789" v="12675" actId="478"/>
          <ac:picMkLst>
            <pc:docMk/>
            <pc:sldMk cId="1271279894" sldId="331"/>
            <ac:picMk id="5" creationId="{C3F22FE8-661D-5758-A028-235FC1296EDF}"/>
          </ac:picMkLst>
        </pc:picChg>
      </pc:sldChg>
      <pc:sldChg chg="addSp modSp add del mod modNotesTx">
        <pc:chgData name="동현 윤" userId="a7ff3985f6746653" providerId="LiveId" clId="{6B802DEB-8368-4749-99F4-07E7391C1FFF}" dt="2024-08-13T11:47:40.645" v="26532" actId="47"/>
        <pc:sldMkLst>
          <pc:docMk/>
          <pc:sldMk cId="592935756" sldId="332"/>
        </pc:sldMkLst>
        <pc:spChg chg="mod">
          <ac:chgData name="동현 윤" userId="a7ff3985f6746653" providerId="LiveId" clId="{6B802DEB-8368-4749-99F4-07E7391C1FFF}" dt="2024-08-13T10:57:21.105" v="25665" actId="20577"/>
          <ac:spMkLst>
            <pc:docMk/>
            <pc:sldMk cId="592935756" sldId="332"/>
            <ac:spMk id="4" creationId="{32524AFC-D47A-7E0F-027C-79066D3DE10A}"/>
          </ac:spMkLst>
        </pc:spChg>
        <pc:spChg chg="add mod">
          <ac:chgData name="동현 윤" userId="a7ff3985f6746653" providerId="LiveId" clId="{6B802DEB-8368-4749-99F4-07E7391C1FFF}" dt="2024-08-13T10:49:52.871" v="25632" actId="20577"/>
          <ac:spMkLst>
            <pc:docMk/>
            <pc:sldMk cId="592935756" sldId="332"/>
            <ac:spMk id="5" creationId="{73A28BCF-889D-2C63-C5CE-ECD2435C599D}"/>
          </ac:spMkLst>
        </pc:spChg>
        <pc:spChg chg="mod">
          <ac:chgData name="동현 윤" userId="a7ff3985f6746653" providerId="LiveId" clId="{6B802DEB-8368-4749-99F4-07E7391C1FFF}" dt="2024-08-13T10:45:30.175" v="25603" actId="20577"/>
          <ac:spMkLst>
            <pc:docMk/>
            <pc:sldMk cId="592935756" sldId="33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0:56:47.009" v="25657" actId="20577"/>
          <ac:spMkLst>
            <pc:docMk/>
            <pc:sldMk cId="592935756" sldId="332"/>
            <ac:spMk id="7" creationId="{FA1DEFC6-62FB-C379-4ACB-E3A395D6BB66}"/>
          </ac:spMkLst>
        </pc:spChg>
        <pc:picChg chg="add mod">
          <ac:chgData name="동현 윤" userId="a7ff3985f6746653" providerId="LiveId" clId="{6B802DEB-8368-4749-99F4-07E7391C1FFF}" dt="2024-08-13T10:47:21.730" v="25609" actId="1076"/>
          <ac:picMkLst>
            <pc:docMk/>
            <pc:sldMk cId="592935756" sldId="332"/>
            <ac:picMk id="2" creationId="{A49AA7E8-9B62-07C5-84F6-4190BAC30BB1}"/>
          </ac:picMkLst>
        </pc:picChg>
      </pc:sldChg>
      <pc:sldChg chg="modSp add mod">
        <pc:chgData name="동현 윤" userId="a7ff3985f6746653" providerId="LiveId" clId="{6B802DEB-8368-4749-99F4-07E7391C1FFF}" dt="2024-08-13T11:47:55.545" v="26533" actId="20577"/>
        <pc:sldMkLst>
          <pc:docMk/>
          <pc:sldMk cId="1648602084" sldId="333"/>
        </pc:sldMkLst>
        <pc:spChg chg="mod">
          <ac:chgData name="동현 윤" userId="a7ff3985f6746653" providerId="LiveId" clId="{6B802DEB-8368-4749-99F4-07E7391C1FFF}" dt="2024-08-13T11:47:55.545" v="26533" actId="20577"/>
          <ac:spMkLst>
            <pc:docMk/>
            <pc:sldMk cId="1648602084" sldId="333"/>
            <ac:spMk id="3" creationId="{BCCF407A-BC4B-48AD-97CC-EBF4D335F813}"/>
          </ac:spMkLst>
        </pc:spChg>
      </pc:sldChg>
      <pc:sldChg chg="addSp modSp add mod">
        <pc:chgData name="동현 윤" userId="a7ff3985f6746653" providerId="LiveId" clId="{6B802DEB-8368-4749-99F4-07E7391C1FFF}" dt="2024-08-14T01:51:06.827" v="28428" actId="20577"/>
        <pc:sldMkLst>
          <pc:docMk/>
          <pc:sldMk cId="930247966" sldId="335"/>
        </pc:sldMkLst>
        <pc:spChg chg="mod">
          <ac:chgData name="동현 윤" userId="a7ff3985f6746653" providerId="LiveId" clId="{6B802DEB-8368-4749-99F4-07E7391C1FFF}" dt="2024-08-13T11:50:11.804" v="26562" actId="164"/>
          <ac:spMkLst>
            <pc:docMk/>
            <pc:sldMk cId="930247966" sldId="335"/>
            <ac:spMk id="4" creationId="{19E9ED85-7A49-C1ED-9B6D-196CD45D5701}"/>
          </ac:spMkLst>
        </pc:spChg>
        <pc:spChg chg="add mod">
          <ac:chgData name="동현 윤" userId="a7ff3985f6746653" providerId="LiveId" clId="{6B802DEB-8368-4749-99F4-07E7391C1FFF}" dt="2024-08-14T01:51:06.827" v="28428" actId="20577"/>
          <ac:spMkLst>
            <pc:docMk/>
            <pc:sldMk cId="930247966" sldId="335"/>
            <ac:spMk id="5" creationId="{6B01484C-B6F2-B43A-B9E0-350AFA8C79BD}"/>
          </ac:spMkLst>
        </pc:spChg>
        <pc:grpChg chg="add mod">
          <ac:chgData name="동현 윤" userId="a7ff3985f6746653" providerId="LiveId" clId="{6B802DEB-8368-4749-99F4-07E7391C1FFF}" dt="2024-08-13T11:52:15.537" v="26821" actId="1076"/>
          <ac:grpSpMkLst>
            <pc:docMk/>
            <pc:sldMk cId="930247966" sldId="335"/>
            <ac:grpSpMk id="2" creationId="{2CE80965-40A1-D850-5506-5A1A4E82A970}"/>
          </ac:grpSpMkLst>
        </pc:grpChg>
        <pc:picChg chg="mod">
          <ac:chgData name="동현 윤" userId="a7ff3985f6746653" providerId="LiveId" clId="{6B802DEB-8368-4749-99F4-07E7391C1FFF}" dt="2024-08-13T11:50:11.804" v="26562" actId="164"/>
          <ac:picMkLst>
            <pc:docMk/>
            <pc:sldMk cId="930247966" sldId="335"/>
            <ac:picMk id="3" creationId="{E192DA9C-7A7C-833D-AE52-170C62FE0552}"/>
          </ac:picMkLst>
        </pc:picChg>
      </pc:sldChg>
      <pc:sldChg chg="modSp add mod modNotesTx">
        <pc:chgData name="동현 윤" userId="a7ff3985f6746653" providerId="LiveId" clId="{6B802DEB-8368-4749-99F4-07E7391C1FFF}" dt="2024-08-13T11:57:30.321" v="26903" actId="20577"/>
        <pc:sldMkLst>
          <pc:docMk/>
          <pc:sldMk cId="2354486314" sldId="336"/>
        </pc:sldMkLst>
        <pc:spChg chg="mod">
          <ac:chgData name="동현 윤" userId="a7ff3985f6746653" providerId="LiveId" clId="{6B802DEB-8368-4749-99F4-07E7391C1FFF}" dt="2024-08-13T11:47:57.810" v="26534" actId="20577"/>
          <ac:spMkLst>
            <pc:docMk/>
            <pc:sldMk cId="2354486314" sldId="336"/>
            <ac:spMk id="26" creationId="{5FD4640A-EC19-40FE-919E-B53DA11117DC}"/>
          </ac:spMkLst>
        </pc:spChg>
      </pc:sldChg>
      <pc:sldChg chg="add">
        <pc:chgData name="동현 윤" userId="a7ff3985f6746653" providerId="LiveId" clId="{6B802DEB-8368-4749-99F4-07E7391C1FFF}" dt="2024-08-13T11:47:33.611" v="26531"/>
        <pc:sldMkLst>
          <pc:docMk/>
          <pc:sldMk cId="3143492150" sldId="337"/>
        </pc:sldMkLst>
      </pc:sldChg>
      <pc:sldChg chg="modSp add del mod ord modShow">
        <pc:chgData name="동현 윤" userId="a7ff3985f6746653" providerId="LiveId" clId="{6B802DEB-8368-4749-99F4-07E7391C1FFF}" dt="2024-08-14T00:31:16.488" v="27092" actId="47"/>
        <pc:sldMkLst>
          <pc:docMk/>
          <pc:sldMk cId="639490006" sldId="338"/>
        </pc:sldMkLst>
        <pc:spChg chg="mod">
          <ac:chgData name="동현 윤" userId="a7ff3985f6746653" providerId="LiveId" clId="{6B802DEB-8368-4749-99F4-07E7391C1FFF}" dt="2024-08-14T00:29:45.656" v="27069" actId="20577"/>
          <ac:spMkLst>
            <pc:docMk/>
            <pc:sldMk cId="639490006" sldId="338"/>
            <ac:spMk id="6" creationId="{85F7E3F0-BCAF-021B-4383-D899EC4050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76E66-4403-4361-B174-B85B83E2920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393CB-5304-4058-AE1A-B27196610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6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3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3548F-576F-862F-F35D-2CBF3BD1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D76919-8DA7-AF8D-441E-DF3F576A3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3D7D17-87AB-D9BE-D51D-9089FCBA8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0C498-DF8E-35ED-BE27-0955591B2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73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A207-A594-E5B8-C688-670BFA2A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F91F7D-9334-1E48-0510-4B0B61D31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C48D03-1FDB-7132-67E0-2D198AEA8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E6A2BB-E862-1A87-DC3B-6D53B5897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20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1B73-0F9B-4686-BB05-80D808E0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75818-43CB-B403-F471-1A826986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7DDC15-B0D6-6947-D0B6-5ADF47558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195655-5C00-AE56-578C-0C807FB67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8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A7C2-A719-43C6-605C-DCBE2523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B95A66-27B6-337B-E8E9-5FC8C661F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0D6BE2-506C-8226-EE30-B92CB9BCD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24DE0-7D5C-3D49-EBE9-9608011F7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48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22CC-DC0D-C64E-5346-023B16720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D477CE-894A-CDC5-F459-1E8D843E8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3E4258-7C98-057C-5466-90B3AAE9F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90BF0-279B-3F5C-8B44-96DF235B0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4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014C-5E3D-5483-3724-098E126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F5C0A-2899-207F-F2F9-90D00FDC7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4C0A63-58A6-8B36-A803-8A0B8580E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CAF698-5216-49C8-8995-E25E56F77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13620-7305-2DC3-8667-D5F27B5B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43A990-BBB1-F987-75FB-04AB5103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2ABB44-E6CF-3B99-C80D-471D5D29D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5D25D-07A1-4D5B-78DF-778B5EE9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61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81527-C44C-1D24-97FB-D6E72481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2CF8-6D02-EB5F-58C3-16C12C5FE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828B62-D4BA-60DB-2B11-FA4756C25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9BC23-6479-B4E4-FBF2-DCDA1C788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39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1AA4-278E-8EBF-C04B-8076D3B64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093E15-6146-DB71-4AAD-0D95EFC9D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718C91-311B-D36A-3D2E-9C95E761C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0367D-75DB-9B27-FA0C-E2916CC56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9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7E67F-E75E-7F30-2651-140E7A9D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FC02B-C609-F2DB-9C11-16F25B89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19F94B-3972-37B6-4172-5B2A9F270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296B8-4B98-64DD-3AB2-74EB25BF1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7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2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41D10-9085-5201-A419-5458C67D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07559E-5C41-B264-233B-5A7640AF7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15759D-CCAF-9E86-DB93-9DC849B06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3A359-D0EF-5AF1-5249-8AF3FC1A1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9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97449-AABB-E03B-4FF1-F1D4A2A4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74DAB6-5D56-5697-EA01-011B14E2C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0D163E-9058-7E83-6CE2-143AEBC68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EE711-99F4-AA50-6D09-6ADBA9856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4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6FAC9-26B9-9443-9166-1F52315A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3CA3F-1259-0C9B-3BA3-DA815A6E8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F38F9C-F331-1636-8B2F-D6270DADC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636FD-112E-F929-0D89-CEF2AC0D8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1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22F5-5F91-381F-45A2-1C943100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7BDA9C-235A-B055-C25D-5DB4546DB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CA92BA-E70A-57BB-9B7C-CE1AB2867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C0416-5594-AC44-E999-0D36C31DC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84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CF23-1F58-AD5B-3E15-868D2858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15CF55-830D-A022-96FF-74BBAB1E3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F953A0-7027-E931-FADB-22080B196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46B0E-BF54-5067-2E33-EFF471FB5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21BBE-2323-6A8E-36F4-6129684D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5DA2FB-5DE7-BFB5-F396-3285194EA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BD1D76-E36B-75A5-B9A9-0F7DD5120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6847F-CE5F-FE2D-31BE-59BCB804C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8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4BB09-1606-CF13-35DF-99CFDF90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3293B3-BEA8-C269-20C7-8F7CFC4B1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5B0A3F-1624-0AB4-A090-B03628CD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여기서부터 다시 시작 </a:t>
            </a:r>
            <a:r>
              <a:rPr lang="en-US" altLang="ko-KR" dirty="0"/>
              <a:t>ssh </a:t>
            </a:r>
            <a:r>
              <a:rPr lang="ko-KR" altLang="en-US" dirty="0"/>
              <a:t>연결 설정부터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3CF566-3C62-A6FE-EBAC-DAAA70A76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18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0DDD-1CDA-7D71-57D9-0D87649E0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D1060-854C-B5B4-0809-D920B20E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78F4D8-09BB-E373-FD72-83D1B379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0329E-8320-638D-74AE-1C421763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7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32B85-0B65-C1CA-AD32-69410B0A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A57088-D900-7AF0-85DA-CC2182FAC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A1F3E4-0540-07EC-585D-81D035F8D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6C69-E4C0-976F-CC23-E0C67F79C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43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CD69-717C-FCF4-EBF8-7C1BA98B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8CB5B-8F19-EB76-34DB-8E2AFD8C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E54F7D-F9A9-BF4A-E2A4-EF7612B1F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6C357-3986-EE3C-D9FB-7391936AD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15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0393-BC14-7241-AB92-03B839CC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9445CB-FED4-91AD-7607-974F6D73B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66468B-9C02-AF9E-4530-723E54DD8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CB19C8-5184-29B2-2377-9E71B9725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59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831B-424B-09C6-846A-80149E98D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69693C-1E0B-D12F-A4D0-DDEB74101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C6EE97-4199-218A-B207-1E74D92D9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DCF8F-6EEE-E15E-ECAC-62E197EA3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63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E779-408A-FEC8-F959-6DD4A0AD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20ED10-6A65-4023-3CFE-2A412F82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7887D6-6F1A-B6F5-6310-29705B552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19A6F-B8D4-B253-1247-565334F1B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016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3D914-1E29-6F8A-AA46-54ABDFD0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AB4840-0310-3F36-F1E7-90EB099A8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44938C-9F27-3044-4FED-A8C707B0D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7EF8A-4070-E99D-700D-2CB8AF46B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95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4505-F42A-2822-8964-44EE1764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83796-AD8E-C195-AA7C-0486E27CB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3C55A2-4554-D024-FF7D-71BF5F3BE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65278-923E-F549-9327-AC544DB94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35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8599-81FF-1103-3DC2-8AE626544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2929-9C6C-5A97-CDC0-7112EDE2E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6F73CE-9436-6B05-773E-2CBBAF95C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09375-5D31-1EEE-FA66-32D34442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18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768DD-8149-BE55-4037-CA7BA9DE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792429-324F-B835-8D7E-35184A200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6C2E85-EE8B-5DF3-95DD-5542C3CA8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318F78-EFFC-7177-02EE-E92A9A772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88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0CBE-8512-EADF-CC94-8C738C39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C6CCE-2F44-AFFD-72A5-413C1E077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E891B-BB9E-1FFA-5869-1FDB92951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D2C47-DF05-C44D-478D-4F42B8285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23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47AFA-B217-3AAF-588C-57277403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D9B50B-FCEC-288B-D275-0537F55AF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01DAE6-B557-2563-8B86-CA540F1A1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076FE-D926-8DA9-30AE-E71DC2DD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4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96E4A-6A09-08FB-6F6D-41C3F590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2AF05A-EFB1-0776-D7F7-AAE9E634A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73B4FF-2205-6459-038A-2D4B4F5F7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F1F7E-2636-84A2-EF4B-0A5A9A435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6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25DEB-2E3A-E350-D958-392C8EAB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BD17DA-EBE6-B2B2-66AF-ECEB14446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3BC86C-428B-4730-0BD5-729BA00D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BDD9E-C643-4BEA-CA7F-4ACA8940D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3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F83BB-615C-6BFF-F66A-DF5F2C26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82496D-AC7D-29D2-E99B-BAC06EE4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690FE3-1899-FA34-7096-CA99976C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9AD2E-C5C6-23A4-D2A6-CFDDBA546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8CE5-B2ED-48B2-F0D0-E62ED7A1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2ECDE-422A-3E2F-E273-E429FD7BE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39337B-D5DC-1AB1-5105-807DCA049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DA3AD-1E68-B154-864C-7FF86E129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6D2D2-F455-3043-00AC-30C022308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1061E-ABB6-49EE-A80C-8E859F03C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FCF21-EC01-D90E-8B9B-5DEBBB90B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DC0A60-6643-347B-0049-4BCD9FDCF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1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22CA1-A450-D65E-0DD7-3030A6EE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700CD0-C37D-74BE-7FEE-775329A01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C026A5-5533-8FF2-E22B-0360D2167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22D7E-AF38-BA92-B9EE-22ADDB5D5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8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79D18E-9302-4A9D-8826-8047EC5E4C88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2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482C3-D71A-42CA-884C-8FBA50D59790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329591" y="2365245"/>
            <a:ext cx="7532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/>
              </a:rPr>
              <a:t>자동화 기반의 </a:t>
            </a:r>
            <a:r>
              <a:rPr lang="en-US" altLang="ko-KR" sz="4800" b="1" dirty="0">
                <a:solidFill>
                  <a:schemeClr val="bg1"/>
                </a:solidFill>
                <a:effectLst/>
              </a:rPr>
              <a:t>Linux </a:t>
            </a:r>
            <a:r>
              <a:rPr lang="ko-KR" altLang="en-US" sz="4800" b="1" dirty="0">
                <a:solidFill>
                  <a:schemeClr val="bg1"/>
                </a:solidFill>
                <a:effectLst/>
              </a:rPr>
              <a:t>서버</a:t>
            </a:r>
            <a:br>
              <a:rPr lang="en-US" altLang="ko-KR" sz="4800" b="1" dirty="0">
                <a:solidFill>
                  <a:schemeClr val="bg1"/>
                </a:solidFill>
                <a:effectLst/>
              </a:rPr>
            </a:br>
            <a:r>
              <a:rPr lang="en-US" altLang="ko-KR" sz="4800" b="1" dirty="0">
                <a:solidFill>
                  <a:schemeClr val="bg1"/>
                </a:solidFill>
                <a:effectLst/>
              </a:rPr>
              <a:t>ICT </a:t>
            </a:r>
            <a:r>
              <a:rPr lang="ko-KR" altLang="en-US" sz="4800" b="1" dirty="0">
                <a:solidFill>
                  <a:schemeClr val="bg1"/>
                </a:solidFill>
                <a:effectLst/>
              </a:rPr>
              <a:t>시스템 설계 및 구축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95892" y="434655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윤동현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5496262" y="4989035"/>
            <a:ext cx="1199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2025.02.19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788E-8EB3-7438-3F5D-49A99BC3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ABC122-DC40-2A3F-A86B-16E13B3BDDB0}"/>
              </a:ext>
            </a:extLst>
          </p:cNvPr>
          <p:cNvSpPr txBox="1"/>
          <p:nvPr/>
        </p:nvSpPr>
        <p:spPr>
          <a:xfrm>
            <a:off x="339536" y="976799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인터페이스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8728B2-8967-AC81-A579-546F0921DF23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9B4BD-88C8-06D3-8291-F4B792C2F6F5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386F8-9779-0975-B8FF-3BF2848FF984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FF3AFD-9B77-0D98-CDDE-A30E0D85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523"/>
          <a:stretch/>
        </p:blipFill>
        <p:spPr>
          <a:xfrm>
            <a:off x="428537" y="1531971"/>
            <a:ext cx="6026692" cy="3219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2CE6E-08F3-8C38-F717-45A29272DBD0}"/>
              </a:ext>
            </a:extLst>
          </p:cNvPr>
          <p:cNvSpPr txBox="1"/>
          <p:nvPr/>
        </p:nvSpPr>
        <p:spPr>
          <a:xfrm>
            <a:off x="339536" y="4845377"/>
            <a:ext cx="1159019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조건에 맞는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주소로 변환을 위해 </a:t>
            </a:r>
            <a:r>
              <a:rPr lang="en-US" altLang="ko-KR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nmcli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사용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/>
              <a:t>nmcli</a:t>
            </a:r>
            <a:r>
              <a:rPr lang="en-US" altLang="ko-KR" sz="1600" dirty="0"/>
              <a:t> con mod ens160 ipv4.addr 192.168.111.111/24 ipv4.gateway 192.168.111.2 ipv4.dns 192.168.111.2 ipv4.method manual </a:t>
            </a:r>
            <a:r>
              <a:rPr lang="en-US" altLang="ko-KR" sz="1600" dirty="0" err="1"/>
              <a:t>connection.autoconnect</a:t>
            </a:r>
            <a:r>
              <a:rPr lang="en-US" altLang="ko-KR" sz="1600" dirty="0"/>
              <a:t> yes 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</a:t>
            </a:r>
            <a:r>
              <a:rPr lang="en-US" altLang="ko-KR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ip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주소를 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192.168.111.111 </a:t>
            </a:r>
            <a:r>
              <a:rPr lang="ko-KR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로 고정</a:t>
            </a:r>
            <a:endParaRPr lang="en-US" altLang="ko-KR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# </a:t>
            </a:r>
            <a:r>
              <a:rPr lang="en-US" altLang="ko-KR" sz="1600" dirty="0" err="1"/>
              <a:t>nmcli</a:t>
            </a:r>
            <a:r>
              <a:rPr lang="en-US" altLang="ko-KR" sz="1600" dirty="0"/>
              <a:t> con down ens160 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종료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# </a:t>
            </a:r>
            <a:r>
              <a:rPr lang="en-US" altLang="ko-KR" sz="1600" dirty="0" err="1"/>
              <a:t>nmcli</a:t>
            </a:r>
            <a:r>
              <a:rPr lang="ko-KR" altLang="en-US" sz="1600" dirty="0"/>
              <a:t> </a:t>
            </a:r>
            <a:r>
              <a:rPr lang="en-US" altLang="ko-KR" sz="1600" dirty="0"/>
              <a:t>con</a:t>
            </a:r>
            <a:r>
              <a:rPr lang="ko-KR" altLang="en-US" sz="1600" dirty="0"/>
              <a:t> </a:t>
            </a:r>
            <a:r>
              <a:rPr lang="en-US" altLang="ko-KR" sz="1600" dirty="0"/>
              <a:t>up ens160  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재시작</a:t>
            </a:r>
            <a:endParaRPr lang="en-US" altLang="ko-KR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5872E5-73E0-2979-6633-1788F69E0F7B}"/>
              </a:ext>
            </a:extLst>
          </p:cNvPr>
          <p:cNvSpPr/>
          <p:nvPr/>
        </p:nvSpPr>
        <p:spPr>
          <a:xfrm>
            <a:off x="428537" y="2519916"/>
            <a:ext cx="2346561" cy="23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834060-1441-ADC7-707B-3B0D183149FF}"/>
              </a:ext>
            </a:extLst>
          </p:cNvPr>
          <p:cNvSpPr/>
          <p:nvPr/>
        </p:nvSpPr>
        <p:spPr>
          <a:xfrm>
            <a:off x="428537" y="3448729"/>
            <a:ext cx="3449147" cy="23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F03695-D6EA-24A3-0A44-D16EDD5C2049}"/>
              </a:ext>
            </a:extLst>
          </p:cNvPr>
          <p:cNvSpPr/>
          <p:nvPr/>
        </p:nvSpPr>
        <p:spPr>
          <a:xfrm>
            <a:off x="770869" y="3916564"/>
            <a:ext cx="3449147" cy="23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A2C4A-98FE-F510-8DFC-2E380D2D4A44}"/>
              </a:ext>
            </a:extLst>
          </p:cNvPr>
          <p:cNvSpPr txBox="1"/>
          <p:nvPr/>
        </p:nvSpPr>
        <p:spPr>
          <a:xfrm>
            <a:off x="6560921" y="1484187"/>
            <a:ext cx="5533107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 Linux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네트워크를 확인하기 위해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-a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통해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loopback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ens160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인터페이스가 사용 중인 것을 확인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BE1DBA-997F-AED2-6EA8-BDB92728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653" y="2753834"/>
            <a:ext cx="4296375" cy="234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E641100-EE75-EBFB-7460-9B7654B94B87}"/>
              </a:ext>
            </a:extLst>
          </p:cNvPr>
          <p:cNvSpPr/>
          <p:nvPr/>
        </p:nvSpPr>
        <p:spPr>
          <a:xfrm>
            <a:off x="6759617" y="3549740"/>
            <a:ext cx="733647" cy="499731"/>
          </a:xfrm>
          <a:prstGeom prst="rightArrow">
            <a:avLst/>
          </a:prstGeom>
          <a:solidFill>
            <a:srgbClr val="3A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C5BB5B-4ED2-644D-23A6-BB73D9E42085}"/>
              </a:ext>
            </a:extLst>
          </p:cNvPr>
          <p:cNvSpPr/>
          <p:nvPr/>
        </p:nvSpPr>
        <p:spPr>
          <a:xfrm>
            <a:off x="8096703" y="4284920"/>
            <a:ext cx="1663986" cy="212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2B47-6750-0575-02DC-12FAF6AA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935DF455-52D8-A21C-79DA-F8E93C2333D2}"/>
              </a:ext>
            </a:extLst>
          </p:cNvPr>
          <p:cNvSpPr txBox="1"/>
          <p:nvPr/>
        </p:nvSpPr>
        <p:spPr>
          <a:xfrm>
            <a:off x="339536" y="976799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인터페이스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AECA4A-B78A-7D8B-237C-0F4D8423007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DDDCB-1A0D-A31F-D7A1-E6B053AF12E8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A06F5-9605-F4A4-409D-A8BF8A425117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AF06CF-F73A-EF7C-1849-849DDA58FB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537" y="1531971"/>
            <a:ext cx="6026692" cy="3219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080EE3-F246-79C5-E0D1-6F86AF232A23}"/>
              </a:ext>
            </a:extLst>
          </p:cNvPr>
          <p:cNvSpPr txBox="1"/>
          <p:nvPr/>
        </p:nvSpPr>
        <p:spPr>
          <a:xfrm>
            <a:off x="339536" y="4845377"/>
            <a:ext cx="1159019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조건에 맞는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주소로 변환을 위해 </a:t>
            </a:r>
            <a:r>
              <a:rPr lang="en-US" altLang="ko-KR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nmcli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사용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/>
              <a:t>nmcli</a:t>
            </a:r>
            <a:r>
              <a:rPr lang="en-US" altLang="ko-KR" sz="1600" dirty="0"/>
              <a:t> con mod ens160 ipv4.addr 192.168.111.222/24 ipv4.gateway 192.168.111.2 ipv4.dns 192.168.111.2 ipv4.method manual </a:t>
            </a:r>
            <a:r>
              <a:rPr lang="en-US" altLang="ko-KR" sz="1600" dirty="0" err="1"/>
              <a:t>connection.autoconnect</a:t>
            </a:r>
            <a:r>
              <a:rPr lang="en-US" altLang="ko-KR" sz="1600" dirty="0"/>
              <a:t> yes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</a:t>
            </a:r>
            <a:r>
              <a:rPr lang="en-US" altLang="ko-KR" sz="16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ip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주소를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192.168.111.111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로 고정</a:t>
            </a:r>
            <a:endParaRPr lang="en-US" altLang="ko-KR" sz="1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# </a:t>
            </a:r>
            <a:r>
              <a:rPr lang="en-US" altLang="ko-KR" sz="1600" dirty="0" err="1"/>
              <a:t>nmcli</a:t>
            </a:r>
            <a:r>
              <a:rPr lang="en-US" altLang="ko-KR" sz="1600" dirty="0"/>
              <a:t> con down ens160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종료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# </a:t>
            </a:r>
            <a:r>
              <a:rPr lang="en-US" altLang="ko-KR" sz="1600" dirty="0" err="1"/>
              <a:t>nmcli</a:t>
            </a:r>
            <a:r>
              <a:rPr lang="ko-KR" altLang="en-US" sz="1600" dirty="0"/>
              <a:t> </a:t>
            </a:r>
            <a:r>
              <a:rPr lang="en-US" altLang="ko-KR" sz="1600" dirty="0"/>
              <a:t>con</a:t>
            </a:r>
            <a:r>
              <a:rPr lang="ko-KR" altLang="en-US" sz="1600" dirty="0"/>
              <a:t> </a:t>
            </a:r>
            <a:r>
              <a:rPr lang="en-US" altLang="ko-KR" sz="1600" dirty="0"/>
              <a:t>up ens160 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ens160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인터페이스 재시작</a:t>
            </a:r>
            <a:endParaRPr lang="en-US" altLang="ko-KR" sz="1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7D9FC-B895-964E-984B-82E4AD2492E0}"/>
              </a:ext>
            </a:extLst>
          </p:cNvPr>
          <p:cNvSpPr/>
          <p:nvPr/>
        </p:nvSpPr>
        <p:spPr>
          <a:xfrm>
            <a:off x="450543" y="4127030"/>
            <a:ext cx="3449147" cy="23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E75B0-F289-8E13-939A-C1DA17657D67}"/>
              </a:ext>
            </a:extLst>
          </p:cNvPr>
          <p:cNvSpPr txBox="1"/>
          <p:nvPr/>
        </p:nvSpPr>
        <p:spPr>
          <a:xfrm>
            <a:off x="6560921" y="1484187"/>
            <a:ext cx="570905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 Linux 8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경우에는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ens160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인터페이스가 활성화가 되지 않은 상태로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설치되었기 때문에 먼저 활성화를 시켜준 후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변환 작업을 수행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4F1967-5080-0E10-14AD-A30718C80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3508" y="2753834"/>
            <a:ext cx="4109955" cy="234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3322A87-C4BF-AA16-2D13-D091E3E4E6C7}"/>
              </a:ext>
            </a:extLst>
          </p:cNvPr>
          <p:cNvSpPr/>
          <p:nvPr/>
        </p:nvSpPr>
        <p:spPr>
          <a:xfrm>
            <a:off x="6759617" y="3549740"/>
            <a:ext cx="733647" cy="499731"/>
          </a:xfrm>
          <a:prstGeom prst="rightArrow">
            <a:avLst/>
          </a:prstGeom>
          <a:solidFill>
            <a:srgbClr val="3A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5F192F-7A79-561E-9F70-69D539DA102D}"/>
              </a:ext>
            </a:extLst>
          </p:cNvPr>
          <p:cNvSpPr/>
          <p:nvPr/>
        </p:nvSpPr>
        <p:spPr>
          <a:xfrm>
            <a:off x="8096703" y="4284920"/>
            <a:ext cx="1663986" cy="212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8A728-25FF-EC7A-4CF4-6B1358EA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7954E98-05EF-DC95-890C-B35809E1530F}"/>
              </a:ext>
            </a:extLst>
          </p:cNvPr>
          <p:cNvSpPr txBox="1"/>
          <p:nvPr/>
        </p:nvSpPr>
        <p:spPr>
          <a:xfrm>
            <a:off x="339536" y="976799"/>
            <a:ext cx="296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400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rockyuser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FC599-889C-D71C-B805-012819A540A6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F4BB9-58F3-C5A9-05C3-5ADA8D6B7EE1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0BD3B-A673-DC52-E0D3-EC649AC8CB3D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AEADC3-D006-B944-B934-37061CF2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631"/>
          <a:stretch/>
        </p:blipFill>
        <p:spPr>
          <a:xfrm>
            <a:off x="339536" y="1990181"/>
            <a:ext cx="4682794" cy="2734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C3BB30-7068-7DE1-BF54-0DB7AA00A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863"/>
          <a:stretch/>
        </p:blipFill>
        <p:spPr>
          <a:xfrm>
            <a:off x="6517417" y="1990181"/>
            <a:ext cx="4508548" cy="2734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52881-0891-BA4D-FABD-55E249003A7F}"/>
              </a:ext>
            </a:extLst>
          </p:cNvPr>
          <p:cNvSpPr txBox="1"/>
          <p:nvPr/>
        </p:nvSpPr>
        <p:spPr>
          <a:xfrm>
            <a:off x="513210" y="4845377"/>
            <a:ext cx="1159019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/passwd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grep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파이프라인을 통해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rockyuser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컴퓨터에 존재하는 것을 파악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28A1C4-F82A-061B-52FA-9B1B336D19B8}"/>
              </a:ext>
            </a:extLst>
          </p:cNvPr>
          <p:cNvSpPr/>
          <p:nvPr/>
        </p:nvSpPr>
        <p:spPr>
          <a:xfrm>
            <a:off x="894340" y="3584770"/>
            <a:ext cx="1785065" cy="200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E138E6-F6A8-A8EA-75F9-24B8B8EAE15C}"/>
              </a:ext>
            </a:extLst>
          </p:cNvPr>
          <p:cNvSpPr/>
          <p:nvPr/>
        </p:nvSpPr>
        <p:spPr>
          <a:xfrm>
            <a:off x="6837943" y="3520972"/>
            <a:ext cx="1827592" cy="232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1421E8-014C-6B09-7EBE-14F9ECBF6831}"/>
              </a:ext>
            </a:extLst>
          </p:cNvPr>
          <p:cNvSpPr txBox="1"/>
          <p:nvPr/>
        </p:nvSpPr>
        <p:spPr>
          <a:xfrm>
            <a:off x="2679405" y="3336306"/>
            <a:ext cx="1541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 9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513AF-1D5E-3F59-9BC1-EEA4926EE172}"/>
              </a:ext>
            </a:extLst>
          </p:cNvPr>
          <p:cNvSpPr txBox="1"/>
          <p:nvPr/>
        </p:nvSpPr>
        <p:spPr>
          <a:xfrm>
            <a:off x="8771691" y="3244334"/>
            <a:ext cx="1541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 8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AB48-1390-958C-F49E-17CD417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4AA9AD7-7A92-F7AA-3FDE-A834D054B9AF}"/>
              </a:ext>
            </a:extLst>
          </p:cNvPr>
          <p:cNvSpPr txBox="1"/>
          <p:nvPr/>
        </p:nvSpPr>
        <p:spPr>
          <a:xfrm>
            <a:off x="339536" y="976799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 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E05E22-AB5F-8CC6-46A1-8B834E1EFF27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DD5A-C95E-0B6C-08CC-B477C92EACDF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49234-7971-C97A-C16E-4B9F371AC342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13409-D8A2-79EF-AF34-9C771A2C04A5}"/>
              </a:ext>
            </a:extLst>
          </p:cNvPr>
          <p:cNvSpPr txBox="1"/>
          <p:nvPr/>
        </p:nvSpPr>
        <p:spPr>
          <a:xfrm>
            <a:off x="513210" y="1594528"/>
            <a:ext cx="1116558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물리적으로 접근이 어려운 서버에 </a:t>
            </a:r>
            <a:r>
              <a:rPr lang="ko-KR" altLang="en-US" sz="18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원격으로 접속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서버와 관리용 호스트는 외부 네트워크와 차단되어 있는 상태이므로 외부에서의 공격을 걱정하지 않아도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경우 사용할 수 있는 간단한 원격 접속 프로토콜을 사용하고자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C28142-3626-68BA-46D8-A46D5B49420F}"/>
              </a:ext>
            </a:extLst>
          </p:cNvPr>
          <p:cNvSpPr/>
          <p:nvPr/>
        </p:nvSpPr>
        <p:spPr>
          <a:xfrm>
            <a:off x="132080" y="341252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EBA42-EB03-41E2-DD82-226E35C0BD6D}"/>
              </a:ext>
            </a:extLst>
          </p:cNvPr>
          <p:cNvSpPr txBox="1"/>
          <p:nvPr/>
        </p:nvSpPr>
        <p:spPr>
          <a:xfrm>
            <a:off x="339536" y="342900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E35C1-B366-D170-BDE0-83138250D56E}"/>
              </a:ext>
            </a:extLst>
          </p:cNvPr>
          <p:cNvSpPr txBox="1"/>
          <p:nvPr/>
        </p:nvSpPr>
        <p:spPr>
          <a:xfrm>
            <a:off x="513210" y="4033449"/>
            <a:ext cx="11165580" cy="225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 프로토콜을 시나리오에 맞게 적용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원격 접속 사용 시 계정을 별도로 생성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계정 이름은 임의로 생성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 프로토콜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컴돋움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사용 시 방화벽 해제는 반드시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CLI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명령어로 수행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Host OS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및 팀원과 연결 수립 시 사용하는 클라이언트는 내장 명령어 및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CLI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를 제외하고 외부에서 공수하여 사용할 것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e.g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Putty,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MobaXTerm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5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516C-93D2-C0D6-FFFA-7436F3AA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758B31B-1552-68C2-862C-F17D5F832858}"/>
              </a:ext>
            </a:extLst>
          </p:cNvPr>
          <p:cNvSpPr txBox="1"/>
          <p:nvPr/>
        </p:nvSpPr>
        <p:spPr>
          <a:xfrm>
            <a:off x="339536" y="976799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753AD6-DC71-75CE-1096-1E93F74106B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FE1AB-ABEF-35FB-B14C-BC4080A22C51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9867A-8788-8B2D-A574-5076D1F7A731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F3CA6-FE1F-74A9-C221-3129ED26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" y="2638931"/>
            <a:ext cx="6344276" cy="2025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4C4E41-9E3A-67E4-CC51-BA508B384DA5}"/>
              </a:ext>
            </a:extLst>
          </p:cNvPr>
          <p:cNvSpPr txBox="1"/>
          <p:nvPr/>
        </p:nvSpPr>
        <p:spPr>
          <a:xfrm>
            <a:off x="7688051" y="2777828"/>
            <a:ext cx="4341903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#useradd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remoteuser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접속을 위한 유저 생성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#passwd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remoteuser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생성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5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9A971-5672-DCB0-0DE0-111834A2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8E94911-179D-BE52-F595-E270EDF34F85}"/>
              </a:ext>
            </a:extLst>
          </p:cNvPr>
          <p:cNvSpPr txBox="1"/>
          <p:nvPr/>
        </p:nvSpPr>
        <p:spPr>
          <a:xfrm>
            <a:off x="339536" y="9767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8B9961-E767-9934-82F0-4C8C2301C26A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77F5F-23D0-076B-C18E-A92FC5484C16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BD7FE-C306-E98A-E7FF-4294651FBECD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190D2-4DA3-1B74-67FF-20484F05D476}"/>
              </a:ext>
            </a:extLst>
          </p:cNvPr>
          <p:cNvSpPr txBox="1"/>
          <p:nvPr/>
        </p:nvSpPr>
        <p:spPr>
          <a:xfrm>
            <a:off x="513210" y="1594528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SSH(Secure Shell)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서버와 접속하기 위해 사용되는 보안 프로토콜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포트번호는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번을 사용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 가능하도록 활성화 상태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BDFBA-49C1-486A-7D5A-0603028E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0" y="3489241"/>
            <a:ext cx="6535062" cy="1190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A30F8F-CE40-541B-3C2D-FA6B55ADC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544" y="2500869"/>
            <a:ext cx="6237759" cy="42552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EF7D8A-4D9A-F502-6FCE-C0A63F84CBB5}"/>
              </a:ext>
            </a:extLst>
          </p:cNvPr>
          <p:cNvSpPr/>
          <p:nvPr/>
        </p:nvSpPr>
        <p:spPr>
          <a:xfrm>
            <a:off x="513210" y="3884215"/>
            <a:ext cx="528781" cy="503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3D7B5E-9AB3-DB38-4B96-D79DC6873060}"/>
              </a:ext>
            </a:extLst>
          </p:cNvPr>
          <p:cNvCxnSpPr>
            <a:cxnSpLocks/>
          </p:cNvCxnSpPr>
          <p:nvPr/>
        </p:nvCxnSpPr>
        <p:spPr>
          <a:xfrm>
            <a:off x="1050423" y="4412399"/>
            <a:ext cx="1901121" cy="2343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20472C-4D4D-63C4-35A8-A9C123199ABA}"/>
              </a:ext>
            </a:extLst>
          </p:cNvPr>
          <p:cNvCxnSpPr>
            <a:cxnSpLocks/>
          </p:cNvCxnSpPr>
          <p:nvPr/>
        </p:nvCxnSpPr>
        <p:spPr>
          <a:xfrm flipV="1">
            <a:off x="1050423" y="2578420"/>
            <a:ext cx="1901121" cy="1305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C6E386-17F2-C9E1-289B-63C4EC2AB6A1}"/>
              </a:ext>
            </a:extLst>
          </p:cNvPr>
          <p:cNvSpPr txBox="1"/>
          <p:nvPr/>
        </p:nvSpPr>
        <p:spPr>
          <a:xfrm>
            <a:off x="3862600" y="3966676"/>
            <a:ext cx="1789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입력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4B823B-BDDB-1A16-1445-F0225FA59536}"/>
              </a:ext>
            </a:extLst>
          </p:cNvPr>
          <p:cNvSpPr/>
          <p:nvPr/>
        </p:nvSpPr>
        <p:spPr>
          <a:xfrm>
            <a:off x="3215934" y="3736203"/>
            <a:ext cx="1789814" cy="25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D3F75-F450-E76B-804D-DB5BAB7C5F48}"/>
              </a:ext>
            </a:extLst>
          </p:cNvPr>
          <p:cNvSpPr/>
          <p:nvPr/>
        </p:nvSpPr>
        <p:spPr>
          <a:xfrm>
            <a:off x="5052048" y="6222468"/>
            <a:ext cx="791051" cy="338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D5EAA9-4D1A-86EC-EFB7-0386F2330B09}"/>
              </a:ext>
            </a:extLst>
          </p:cNvPr>
          <p:cNvSpPr/>
          <p:nvPr/>
        </p:nvSpPr>
        <p:spPr>
          <a:xfrm>
            <a:off x="3062851" y="2797151"/>
            <a:ext cx="425906" cy="513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F2306C4-BAB7-CBB7-CEE4-7824D1CF2D85}"/>
              </a:ext>
            </a:extLst>
          </p:cNvPr>
          <p:cNvSpPr/>
          <p:nvPr/>
        </p:nvSpPr>
        <p:spPr>
          <a:xfrm>
            <a:off x="7316013" y="4412399"/>
            <a:ext cx="733647" cy="499731"/>
          </a:xfrm>
          <a:prstGeom prst="rightArrow">
            <a:avLst/>
          </a:prstGeom>
          <a:solidFill>
            <a:srgbClr val="3A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D94BF5F-0DBD-DBCB-BB43-CB7B03658E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"/>
          <a:stretch/>
        </p:blipFill>
        <p:spPr>
          <a:xfrm>
            <a:off x="8229257" y="3418312"/>
            <a:ext cx="3416128" cy="2911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4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988A-1A80-8197-0EA8-D5D53206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99A5BCF-5CC0-CCE8-F6A4-B5AD98F17EBD}"/>
              </a:ext>
            </a:extLst>
          </p:cNvPr>
          <p:cNvSpPr txBox="1"/>
          <p:nvPr/>
        </p:nvSpPr>
        <p:spPr>
          <a:xfrm>
            <a:off x="339536" y="976799"/>
            <a:ext cx="15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AA47B7-89CC-708A-2573-A734970ECF51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D4DAD-54C7-D257-D868-184B79601AFB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26AA-CD13-E6D6-3E8F-19F275A19711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B7B1A-4AC5-E40F-4A64-20B6B9E9F566}"/>
              </a:ext>
            </a:extLst>
          </p:cNvPr>
          <p:cNvSpPr txBox="1"/>
          <p:nvPr/>
        </p:nvSpPr>
        <p:spPr>
          <a:xfrm>
            <a:off x="513210" y="1594528"/>
            <a:ext cx="1116558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서버로 접속에 사용되는 프로토콜 중 하나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포트 번호는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평문으로 전송된다는 보안 취약점이 존재하여 패킷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스니핑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중간자 공격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(MITM)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현재는 주로 원격 서버로의 접속 가능 여부를 파악하는 정도로 제한적 사용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보안 취약점이 존재하기 때문에 기본으로 활성화를 하지 않기 때문에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방화벽 개방을 진행해야 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D5964D-36A9-1A8F-808A-5AD19145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4056447"/>
            <a:ext cx="7489195" cy="1337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3977D-B8B5-477F-7CE7-442FD6D64FC7}"/>
              </a:ext>
            </a:extLst>
          </p:cNvPr>
          <p:cNvSpPr txBox="1"/>
          <p:nvPr/>
        </p:nvSpPr>
        <p:spPr>
          <a:xfrm>
            <a:off x="875104" y="5489523"/>
            <a:ext cx="1032919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상태 확인을 수행했을 때 기본 값으로 비활성화 상태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518C29-5D30-F814-952C-5D2D934B4867}"/>
              </a:ext>
            </a:extLst>
          </p:cNvPr>
          <p:cNvSpPr/>
          <p:nvPr/>
        </p:nvSpPr>
        <p:spPr>
          <a:xfrm>
            <a:off x="1296364" y="4383154"/>
            <a:ext cx="7044785" cy="20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C7131-BC5F-FCCD-91D3-79302DD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22DF0F1-B315-2ED5-65E0-020EC2F9F399}"/>
              </a:ext>
            </a:extLst>
          </p:cNvPr>
          <p:cNvSpPr txBox="1"/>
          <p:nvPr/>
        </p:nvSpPr>
        <p:spPr>
          <a:xfrm>
            <a:off x="339536" y="976799"/>
            <a:ext cx="15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0180A-795C-77EF-DAEA-98F311A775E0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DDABD-B156-5C36-92DF-142BC43964DE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416B3-B2FD-AF36-0C3D-35F9893C783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7D93F-B370-B480-2FFC-8D1FD73FF0BD}"/>
              </a:ext>
            </a:extLst>
          </p:cNvPr>
          <p:cNvSpPr txBox="1"/>
          <p:nvPr/>
        </p:nvSpPr>
        <p:spPr>
          <a:xfrm>
            <a:off x="7770417" y="2813294"/>
            <a:ext cx="3908373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#systemctl enable --now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telnet.socket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//telnet 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구동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#systemctl status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telnet.socket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//telnet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상태 확인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2AE6C8-224B-E9AD-E6D0-1BABEE91E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210" y="2408989"/>
            <a:ext cx="7056633" cy="2330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F3DEE7-74EC-5BE5-E218-4CF8D540DA1C}"/>
              </a:ext>
            </a:extLst>
          </p:cNvPr>
          <p:cNvSpPr/>
          <p:nvPr/>
        </p:nvSpPr>
        <p:spPr>
          <a:xfrm>
            <a:off x="894340" y="2971957"/>
            <a:ext cx="6062045" cy="222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43A72-BF04-1A8B-234E-5FB7E14C9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7A1E5BF-6D73-46BA-B632-FF6668817BFD}"/>
              </a:ext>
            </a:extLst>
          </p:cNvPr>
          <p:cNvSpPr txBox="1"/>
          <p:nvPr/>
        </p:nvSpPr>
        <p:spPr>
          <a:xfrm>
            <a:off x="339536" y="976799"/>
            <a:ext cx="15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8922EF-3E9E-1766-86B5-31D0E55E8A4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9B720-14D5-F834-0D54-7311D0CDD9DE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4C04D-32BC-00A7-7203-82F833A70FC0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5F82F-67B0-D20F-B5FA-ADC68A6EE118}"/>
              </a:ext>
            </a:extLst>
          </p:cNvPr>
          <p:cNvSpPr txBox="1"/>
          <p:nvPr/>
        </p:nvSpPr>
        <p:spPr>
          <a:xfrm>
            <a:off x="5485003" y="2095190"/>
            <a:ext cx="64734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#dnf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install -y telnet-server 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원격 서버 역할을 수행하기 위해 </a:t>
            </a: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telnet-server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설치 진행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8E549B-8370-0A07-8910-ABBE624F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00" y="1894456"/>
            <a:ext cx="4463617" cy="1411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70F1B1-870D-A96F-BDF4-45314B30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99" y="4056928"/>
            <a:ext cx="3743227" cy="2606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396E96-B1C2-77A2-80D0-914D3F8CC127}"/>
              </a:ext>
            </a:extLst>
          </p:cNvPr>
          <p:cNvSpPr txBox="1"/>
          <p:nvPr/>
        </p:nvSpPr>
        <p:spPr>
          <a:xfrm>
            <a:off x="5485003" y="4576924"/>
            <a:ext cx="347380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#firewall-cmd --list-all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방화벽의 상태 확인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6E962-3895-4789-7035-4E300C8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34E95E9-226A-CC7E-E193-64CA4D47AF2F}"/>
              </a:ext>
            </a:extLst>
          </p:cNvPr>
          <p:cNvSpPr txBox="1"/>
          <p:nvPr/>
        </p:nvSpPr>
        <p:spPr>
          <a:xfrm>
            <a:off x="339536" y="976799"/>
            <a:ext cx="15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16AFEB-B4ED-25BC-0E9D-EA5FB9D2B283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45CBE-26E6-EE2D-D5C8-600CAC99D85A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11D50-5DA4-A9CF-D61D-9A375ACD06DD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005DF-AF26-AEA3-6E30-CB01E6A5D1AB}"/>
              </a:ext>
            </a:extLst>
          </p:cNvPr>
          <p:cNvSpPr txBox="1"/>
          <p:nvPr/>
        </p:nvSpPr>
        <p:spPr>
          <a:xfrm>
            <a:off x="5485003" y="1814896"/>
            <a:ext cx="7224000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#firewall-cmd –add-service=telnet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--permanent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//telnet 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방화벽 해제 수행</a:t>
            </a: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permanent 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옵션은 영구적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#firewall-cmd –reload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재시작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A6E15C-2665-7B11-ED46-F24E6AA34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899" y="3803280"/>
            <a:ext cx="3743227" cy="2558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1100A8-364B-BB4C-FCF8-D247A2FF4D93}"/>
              </a:ext>
            </a:extLst>
          </p:cNvPr>
          <p:cNvSpPr txBox="1"/>
          <p:nvPr/>
        </p:nvSpPr>
        <p:spPr>
          <a:xfrm>
            <a:off x="5485002" y="4299131"/>
            <a:ext cx="64734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#firewall-cmd --list-all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방화벽의 상태 확인</a:t>
            </a:r>
            <a:endParaRPr lang="en-US" altLang="ko-KR" sz="1600" b="1" kern="0" dirty="0">
              <a:solidFill>
                <a:srgbClr val="3ACE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6BC30-E622-2261-041C-4002197F2A6B}"/>
              </a:ext>
            </a:extLst>
          </p:cNvPr>
          <p:cNvSpPr txBox="1"/>
          <p:nvPr/>
        </p:nvSpPr>
        <p:spPr>
          <a:xfrm>
            <a:off x="3098359" y="5063126"/>
            <a:ext cx="1556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</a:t>
            </a:r>
            <a:r>
              <a:rPr lang="ko-KR" altLang="en-US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 추가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45582-CEC6-5C10-73E8-AC7FFE7BD0E4}"/>
              </a:ext>
            </a:extLst>
          </p:cNvPr>
          <p:cNvSpPr/>
          <p:nvPr/>
        </p:nvSpPr>
        <p:spPr>
          <a:xfrm>
            <a:off x="3993266" y="4762004"/>
            <a:ext cx="556940" cy="230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265B60-2C8F-AC47-E40C-08EE9F4E12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-133" b="78437"/>
          <a:stretch/>
        </p:blipFill>
        <p:spPr>
          <a:xfrm>
            <a:off x="322651" y="1999562"/>
            <a:ext cx="5093819" cy="783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6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77178"/>
            <a:ext cx="1920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Contents</a:t>
            </a:r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623907"/>
            <a:ext cx="3253954" cy="707886"/>
            <a:chOff x="294640" y="3596640"/>
            <a:chExt cx="3253954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60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Scenario 1</a:t>
              </a:r>
              <a:endParaRPr lang="ko-KR" altLang="en-US" sz="28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614745"/>
            <a:ext cx="2346655" cy="707886"/>
            <a:chOff x="294640" y="3596640"/>
            <a:chExt cx="234665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Scenario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8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3605583"/>
            <a:ext cx="2346655" cy="707886"/>
            <a:chOff x="294640" y="3596640"/>
            <a:chExt cx="234665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Scenario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8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105C81-EC5E-917F-4D95-2385F015CEDE}"/>
              </a:ext>
            </a:extLst>
          </p:cNvPr>
          <p:cNvGrpSpPr/>
          <p:nvPr/>
        </p:nvGrpSpPr>
        <p:grpSpPr>
          <a:xfrm>
            <a:off x="619016" y="4526207"/>
            <a:ext cx="2517022" cy="707886"/>
            <a:chOff x="294640" y="3596640"/>
            <a:chExt cx="251702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E796B-5BE7-4DF6-5866-1D9B9FDA79A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966268-012F-2736-E03C-9169D55D9F13}"/>
                </a:ext>
              </a:extLst>
            </p:cNvPr>
            <p:cNvSpPr txBox="1"/>
            <p:nvPr/>
          </p:nvSpPr>
          <p:spPr>
            <a:xfrm>
              <a:off x="943394" y="3688973"/>
              <a:ext cx="1868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DNS Server</a:t>
              </a:r>
              <a:endParaRPr lang="ko-KR" altLang="en-US" sz="28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526929-D94B-D14B-EC16-3B138957948B}"/>
              </a:ext>
            </a:extLst>
          </p:cNvPr>
          <p:cNvGrpSpPr/>
          <p:nvPr/>
        </p:nvGrpSpPr>
        <p:grpSpPr>
          <a:xfrm>
            <a:off x="619016" y="5429975"/>
            <a:ext cx="2728875" cy="707886"/>
            <a:chOff x="294640" y="3596640"/>
            <a:chExt cx="2728875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CEB50-87AC-0C8D-F86C-AF9AC7105AA8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4EB94-6D17-BE67-0073-E4A318D6D7C7}"/>
                </a:ext>
              </a:extLst>
            </p:cNvPr>
            <p:cNvSpPr txBox="1"/>
            <p:nvPr/>
          </p:nvSpPr>
          <p:spPr>
            <a:xfrm>
              <a:off x="943394" y="3688973"/>
              <a:ext cx="2080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Test</a:t>
              </a:r>
              <a:endParaRPr lang="ko-KR" altLang="en-US" sz="28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00ACB-3B73-21C3-4B4C-659CE33D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4651FC0-FF52-5FF6-4389-71A38EFD78EB}"/>
              </a:ext>
            </a:extLst>
          </p:cNvPr>
          <p:cNvSpPr txBox="1"/>
          <p:nvPr/>
        </p:nvSpPr>
        <p:spPr>
          <a:xfrm>
            <a:off x="339536" y="976799"/>
            <a:ext cx="15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6AE7E8-9438-90C6-6FA2-8D50488351D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1FC57-8680-8325-2E03-D6E49A1F18A1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B651F-0263-2A0F-3C85-97F84FF77ACD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0E4372-84F1-D32B-AF3A-DA8D0467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0" y="2281428"/>
            <a:ext cx="6535062" cy="1190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9BBC6D-BF8D-4640-AE23-E894C0F56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544" y="1299964"/>
            <a:ext cx="6237759" cy="42413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3BCF13-114C-4777-FBFA-752D4EED32B5}"/>
              </a:ext>
            </a:extLst>
          </p:cNvPr>
          <p:cNvSpPr/>
          <p:nvPr/>
        </p:nvSpPr>
        <p:spPr>
          <a:xfrm>
            <a:off x="513210" y="2676402"/>
            <a:ext cx="528781" cy="503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02642E-FA89-58CA-9968-DC410E8FCDE4}"/>
              </a:ext>
            </a:extLst>
          </p:cNvPr>
          <p:cNvCxnSpPr>
            <a:cxnSpLocks/>
          </p:cNvCxnSpPr>
          <p:nvPr/>
        </p:nvCxnSpPr>
        <p:spPr>
          <a:xfrm>
            <a:off x="1050423" y="3204586"/>
            <a:ext cx="1901121" cy="2343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32E6DE-E4CE-BCC8-0597-4AED6A5D5E58}"/>
              </a:ext>
            </a:extLst>
          </p:cNvPr>
          <p:cNvCxnSpPr>
            <a:cxnSpLocks/>
          </p:cNvCxnSpPr>
          <p:nvPr/>
        </p:nvCxnSpPr>
        <p:spPr>
          <a:xfrm flipV="1">
            <a:off x="1050423" y="1370607"/>
            <a:ext cx="1901121" cy="1305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0A3881-88B4-A02B-F65A-A2233814663B}"/>
              </a:ext>
            </a:extLst>
          </p:cNvPr>
          <p:cNvSpPr txBox="1"/>
          <p:nvPr/>
        </p:nvSpPr>
        <p:spPr>
          <a:xfrm>
            <a:off x="3862600" y="2758863"/>
            <a:ext cx="1789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입력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C7E3E6-071B-684A-C9F0-B14D05311AB3}"/>
              </a:ext>
            </a:extLst>
          </p:cNvPr>
          <p:cNvSpPr/>
          <p:nvPr/>
        </p:nvSpPr>
        <p:spPr>
          <a:xfrm>
            <a:off x="3215934" y="2528390"/>
            <a:ext cx="1789814" cy="25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E0E947-E46A-90BD-FD1A-C76535AB6E96}"/>
              </a:ext>
            </a:extLst>
          </p:cNvPr>
          <p:cNvSpPr/>
          <p:nvPr/>
        </p:nvSpPr>
        <p:spPr>
          <a:xfrm>
            <a:off x="5052048" y="5014655"/>
            <a:ext cx="791051" cy="338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AFAEB28-19F6-CEB3-68B6-469ABE5C1BCB}"/>
              </a:ext>
            </a:extLst>
          </p:cNvPr>
          <p:cNvSpPr/>
          <p:nvPr/>
        </p:nvSpPr>
        <p:spPr>
          <a:xfrm>
            <a:off x="7063217" y="4267511"/>
            <a:ext cx="733647" cy="499731"/>
          </a:xfrm>
          <a:prstGeom prst="rightArrow">
            <a:avLst/>
          </a:prstGeom>
          <a:solidFill>
            <a:srgbClr val="3A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9558BD-6E3A-86EE-265E-A6E07BCF27A0}"/>
              </a:ext>
            </a:extLst>
          </p:cNvPr>
          <p:cNvSpPr/>
          <p:nvPr/>
        </p:nvSpPr>
        <p:spPr>
          <a:xfrm>
            <a:off x="3488757" y="1609279"/>
            <a:ext cx="425906" cy="513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E68ABE4-742F-0B31-BC16-725F0EB1BF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6200" y="3780995"/>
            <a:ext cx="4042152" cy="246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7110-2C73-3D8C-CBCA-793D10E3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8114087-A0F9-7519-3789-139918C2A451}"/>
              </a:ext>
            </a:extLst>
          </p:cNvPr>
          <p:cNvSpPr txBox="1"/>
          <p:nvPr/>
        </p:nvSpPr>
        <p:spPr>
          <a:xfrm>
            <a:off x="339536" y="976799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Rocky 8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EE108B-648B-F7CB-DDD9-69160CABF49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35385-7813-6B83-2A2B-214B191C5AD9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44AFC-136E-A4F3-CE97-F7E8AC396809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764F70-B8D2-AFAF-91FD-752DC2D3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004"/>
          <a:stretch/>
        </p:blipFill>
        <p:spPr>
          <a:xfrm>
            <a:off x="1209963" y="2132234"/>
            <a:ext cx="3987069" cy="3172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647225-CD06-8519-F188-CB99F7FC1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895" b="10724"/>
          <a:stretch/>
        </p:blipFill>
        <p:spPr>
          <a:xfrm>
            <a:off x="6716082" y="2132235"/>
            <a:ext cx="3987069" cy="3172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D8B793-2636-1CF7-E3B2-738133929618}"/>
              </a:ext>
            </a:extLst>
          </p:cNvPr>
          <p:cNvSpPr/>
          <p:nvPr/>
        </p:nvSpPr>
        <p:spPr>
          <a:xfrm>
            <a:off x="1730034" y="2223590"/>
            <a:ext cx="1789814" cy="25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FA32A-DF50-654B-E106-4BFAB3BA7490}"/>
              </a:ext>
            </a:extLst>
          </p:cNvPr>
          <p:cNvSpPr/>
          <p:nvPr/>
        </p:nvSpPr>
        <p:spPr>
          <a:xfrm>
            <a:off x="7359309" y="2223590"/>
            <a:ext cx="1789814" cy="25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8FDFD-73C5-99C6-3421-ECEEF6F87DC2}"/>
              </a:ext>
            </a:extLst>
          </p:cNvPr>
          <p:cNvSpPr txBox="1"/>
          <p:nvPr/>
        </p:nvSpPr>
        <p:spPr>
          <a:xfrm>
            <a:off x="1730034" y="2514496"/>
            <a:ext cx="1789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6CBBA-A90F-ADBE-8876-0B5068C0DA22}"/>
              </a:ext>
            </a:extLst>
          </p:cNvPr>
          <p:cNvSpPr txBox="1"/>
          <p:nvPr/>
        </p:nvSpPr>
        <p:spPr>
          <a:xfrm>
            <a:off x="7359309" y="2514496"/>
            <a:ext cx="1789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E177-4DEC-33FB-6D3F-A2E00A42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495A82-3A45-829E-1923-6E4AAB7CB0E5}"/>
              </a:ext>
            </a:extLst>
          </p:cNvPr>
          <p:cNvSpPr txBox="1"/>
          <p:nvPr/>
        </p:nvSpPr>
        <p:spPr>
          <a:xfrm>
            <a:off x="339536" y="976799"/>
            <a:ext cx="250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Telnet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More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D596B7-3836-B0F5-9940-508C0C5C3677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38ECA-26FF-0B03-F86D-0A9993FC537D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A12D3-25DB-C397-33E2-85457801C70B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A3463D-0341-58AD-63CC-F5E8DC7A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9" y="1667016"/>
            <a:ext cx="4277966" cy="294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1BBF2-0516-F43D-2021-43AE06075EDD}"/>
              </a:ext>
            </a:extLst>
          </p:cNvPr>
          <p:cNvSpPr txBox="1"/>
          <p:nvPr/>
        </p:nvSpPr>
        <p:spPr>
          <a:xfrm>
            <a:off x="5518893" y="2358579"/>
            <a:ext cx="58814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원격 접속 서비스를 가동시키지 않거나 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개방이 되지 않는다면 연결 오류가 발생한다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1EA41-5085-7FC1-2704-14D1306A6D42}"/>
              </a:ext>
            </a:extLst>
          </p:cNvPr>
          <p:cNvSpPr txBox="1"/>
          <p:nvPr/>
        </p:nvSpPr>
        <p:spPr>
          <a:xfrm>
            <a:off x="5518893" y="5149280"/>
            <a:ext cx="588141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#firewall-cmd –add-port=23/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--permanent</a:t>
            </a:r>
            <a:b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//telnet 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방화벽 해제를 포트 번호로도 수행 가능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FFB27-5E4A-AFFD-DE66-8747CDC5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0" y="5313425"/>
            <a:ext cx="4858428" cy="619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6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2057D-C1BC-A1CA-B1C5-0C61CCB1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368F222-6471-01B4-A85E-5E9402359848}"/>
              </a:ext>
            </a:extLst>
          </p:cNvPr>
          <p:cNvSpPr txBox="1"/>
          <p:nvPr/>
        </p:nvSpPr>
        <p:spPr>
          <a:xfrm>
            <a:off x="339536" y="976799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 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F58FB1-9150-DC9F-88CA-25363E029F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D85AD-D328-0AA7-9F5E-30F5703997BA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DCF56-BB20-E54E-EE4A-B771A7D62039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7A685-C33F-1E0F-5C0A-03CB0131C56E}"/>
              </a:ext>
            </a:extLst>
          </p:cNvPr>
          <p:cNvSpPr txBox="1"/>
          <p:nvPr/>
        </p:nvSpPr>
        <p:spPr>
          <a:xfrm>
            <a:off x="513210" y="1594528"/>
            <a:ext cx="11165580" cy="211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보안이 철저히 수립된 상태에서 원격지 서버에 접근하여 관리 작업을 하려고 했으나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사용하던 전통적인 방법은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평문만을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전송하기에 적합하지 않은 것을 발견하였다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게다가 물리 보안 운영 권한상 시스템이 존재하는 곳 내부로 접근할 수 없는 시스템 관리자가 있어 보안 운영에 차질이 발생하였다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내부 서버 제어를 위해 외부에서도 보안이 유지된 연결을 성립시키고자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C15938-594D-0DD8-E5FE-62722837D360}"/>
              </a:ext>
            </a:extLst>
          </p:cNvPr>
          <p:cNvSpPr/>
          <p:nvPr/>
        </p:nvSpPr>
        <p:spPr>
          <a:xfrm>
            <a:off x="132080" y="379784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21306-ED17-1412-CD63-A91D6C99E950}"/>
              </a:ext>
            </a:extLst>
          </p:cNvPr>
          <p:cNvSpPr txBox="1"/>
          <p:nvPr/>
        </p:nvSpPr>
        <p:spPr>
          <a:xfrm>
            <a:off x="339536" y="3814327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C9F82-20F6-DA14-0128-2A7324E8D016}"/>
              </a:ext>
            </a:extLst>
          </p:cNvPr>
          <p:cNvSpPr txBox="1"/>
          <p:nvPr/>
        </p:nvSpPr>
        <p:spPr>
          <a:xfrm>
            <a:off x="513210" y="4219326"/>
            <a:ext cx="11165580" cy="2637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 프로토콜을 시나리오에 맞게 적용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이미 설치된 경우에도 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 명령어 입력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 확인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 시 별도의 계정을 생성하여 접속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이름은 임의로 생성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 접속 프로토콜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컴돋움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사용 시 방화벽 해제는 반드시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CLI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명령어로 수행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root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접속이 해당 프로토콜로 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불가능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하도록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사용하지 않도록 하여 접속할 수 있도록 하고 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사용 로그인 설정을 차단</a:t>
            </a:r>
            <a:endParaRPr lang="ko-KR" altLang="en-US" sz="1600" b="1" u="sng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Host OS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및 팀원과 연결 수립 시 사용하는 클라이언트는 내장 명령어 및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CLI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를 제외하고 외부에서 공수하여 사용할 것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(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e.g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Putty,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MobaXTerm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등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B57FE-16F7-BCE7-1788-4B50EE69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583" y="3300473"/>
            <a:ext cx="4975881" cy="8150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A9EDEF-3F24-392C-627B-5B6D9CB72FA4}"/>
              </a:ext>
            </a:extLst>
          </p:cNvPr>
          <p:cNvCxnSpPr>
            <a:cxnSpLocks/>
          </p:cNvCxnSpPr>
          <p:nvPr/>
        </p:nvCxnSpPr>
        <p:spPr>
          <a:xfrm flipH="1" flipV="1">
            <a:off x="8599990" y="3866620"/>
            <a:ext cx="289367" cy="4093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A275-D83A-432B-65CC-E5DDAD7A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904F29C-A1A4-509B-03EB-49F433A0FFF4}"/>
              </a:ext>
            </a:extLst>
          </p:cNvPr>
          <p:cNvSpPr txBox="1"/>
          <p:nvPr/>
        </p:nvSpPr>
        <p:spPr>
          <a:xfrm>
            <a:off x="339536" y="976799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구성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068B60-95E3-24CA-C189-09F32FCAD40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EF50F-77DA-DA40-78EC-5768227912B2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B37D6-EA9B-2E6C-4355-166090B25906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EC67F-451B-BB6E-E832-2318B2ED118A}"/>
              </a:ext>
            </a:extLst>
          </p:cNvPr>
          <p:cNvSpPr txBox="1"/>
          <p:nvPr/>
        </p:nvSpPr>
        <p:spPr>
          <a:xfrm>
            <a:off x="513210" y="1594528"/>
            <a:ext cx="1116558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SSH </a:t>
            </a:r>
            <a:r>
              <a:rPr lang="ko-KR" altLang="en-US" dirty="0"/>
              <a:t>원격 접속을 수행할 때 비밀번호를 이용해서 접속하지만</a:t>
            </a:r>
            <a:r>
              <a:rPr lang="en-US" altLang="ko-KR" dirty="0"/>
              <a:t>, </a:t>
            </a:r>
            <a:r>
              <a:rPr lang="ko-KR" altLang="en-US" dirty="0"/>
              <a:t>별도의 인증키를 이용해서 접속이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비밀번호를 이용한 접속을 제한하고</a:t>
            </a:r>
            <a:r>
              <a:rPr lang="en-US" altLang="ko-KR" dirty="0"/>
              <a:t>, </a:t>
            </a:r>
            <a:r>
              <a:rPr lang="ko-KR" altLang="en-US" dirty="0"/>
              <a:t>인증키를 이용해서 접속을 수행하는 방법은 비밀번호가 노출될 위험을 사전에 방지하고 보안을 강화하기 위해서이다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9C91A-356E-2729-D227-750F79D0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1" y="3829387"/>
            <a:ext cx="8173591" cy="1943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AE87F-1E6D-2ADD-6ACA-453C2994DBBF}"/>
              </a:ext>
            </a:extLst>
          </p:cNvPr>
          <p:cNvSpPr txBox="1"/>
          <p:nvPr/>
        </p:nvSpPr>
        <p:spPr>
          <a:xfrm>
            <a:off x="643391" y="5852538"/>
            <a:ext cx="609985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→ </a:t>
            </a:r>
            <a:r>
              <a:rPr lang="ko-KR" altLang="en-US" sz="1800" dirty="0"/>
              <a:t>비밀번호를 이용한 접속이 </a:t>
            </a:r>
            <a:r>
              <a:rPr lang="ko-KR" altLang="en-US" dirty="0"/>
              <a:t>허용되지 않을 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282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680F-0C14-F5B9-56C1-7DF602F65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D7D25-1C56-5735-A717-645AB860B638}"/>
              </a:ext>
            </a:extLst>
          </p:cNvPr>
          <p:cNvSpPr txBox="1"/>
          <p:nvPr/>
        </p:nvSpPr>
        <p:spPr>
          <a:xfrm>
            <a:off x="339536" y="976799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인증키 생성과정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B7B86A-3726-3481-72C0-8C7B7CDDC31E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E8402-C1D1-AAFE-4672-3AFAB682F89A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4E757-ECE6-77C6-2619-1C87321C5516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1D4CA-D045-475A-80D6-993E4019DA5F}"/>
              </a:ext>
            </a:extLst>
          </p:cNvPr>
          <p:cNvSpPr txBox="1"/>
          <p:nvPr/>
        </p:nvSpPr>
        <p:spPr>
          <a:xfrm>
            <a:off x="7191803" y="1750593"/>
            <a:ext cx="475327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#ssh-keygen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//Host OS </a:t>
            </a:r>
            <a:r>
              <a:rPr lang="ko-KR" altLang="en-US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인증키 생성</a:t>
            </a:r>
            <a:br>
              <a:rPr lang="en-US" altLang="ko-KR" sz="16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FDA3FC-1234-D0C1-257C-C2D89D198E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1750593"/>
            <a:ext cx="6554115" cy="711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961E4E-9C0F-4889-AAF9-DB30C4073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05" y="3372263"/>
            <a:ext cx="6516851" cy="133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8DF12C-FAD5-D56C-F54D-53F12338D8F9}"/>
              </a:ext>
            </a:extLst>
          </p:cNvPr>
          <p:cNvSpPr txBox="1"/>
          <p:nvPr/>
        </p:nvSpPr>
        <p:spPr>
          <a:xfrm>
            <a:off x="7080455" y="3348603"/>
            <a:ext cx="5111545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#ssh-copy-id rockyuser@192.168.111.111</a:t>
            </a:r>
          </a:p>
          <a:p>
            <a:pPr>
              <a:lnSpc>
                <a:spcPct val="150000"/>
              </a:lnSpc>
            </a:pPr>
            <a:r>
              <a:rPr lang="en-US" altLang="ko-KR" sz="18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클라이언트의 공개키를 서버로 복사</a:t>
            </a:r>
            <a:endParaRPr lang="en-US" altLang="ko-KR" sz="1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EA286-901F-3651-09AC-DCAEEF4504AE}"/>
              </a:ext>
            </a:extLst>
          </p:cNvPr>
          <p:cNvSpPr/>
          <p:nvPr/>
        </p:nvSpPr>
        <p:spPr>
          <a:xfrm>
            <a:off x="3315845" y="3429000"/>
            <a:ext cx="2274725" cy="156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CBAF52-A8C9-875F-DCF7-BA107EE4F5D4}"/>
              </a:ext>
            </a:extLst>
          </p:cNvPr>
          <p:cNvSpPr/>
          <p:nvPr/>
        </p:nvSpPr>
        <p:spPr>
          <a:xfrm>
            <a:off x="5590571" y="1878252"/>
            <a:ext cx="1088019" cy="239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DAF20-9AD8-4024-8497-B5375247D242}"/>
              </a:ext>
            </a:extLst>
          </p:cNvPr>
          <p:cNvSpPr txBox="1"/>
          <p:nvPr/>
        </p:nvSpPr>
        <p:spPr>
          <a:xfrm>
            <a:off x="7080455" y="5106989"/>
            <a:ext cx="5111545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#setenforce 0</a:t>
            </a:r>
          </a:p>
          <a:p>
            <a:pPr>
              <a:lnSpc>
                <a:spcPct val="150000"/>
              </a:lnSpc>
            </a:pPr>
            <a:r>
              <a:rPr lang="en-US" altLang="ko-KR" sz="1800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b="1" kern="0" dirty="0" err="1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SELinux</a:t>
            </a:r>
            <a:r>
              <a:rPr lang="en-US" altLang="ko-KR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rgbClr val="3AC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1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2445EB-0398-3E98-54C0-F1F94A9A1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31" y="5271087"/>
            <a:ext cx="2505425" cy="685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048FB-06BC-A909-0FD0-DA0BC014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4E76CC6-07B5-80F0-25A5-4B9356C69AAA}"/>
              </a:ext>
            </a:extLst>
          </p:cNvPr>
          <p:cNvSpPr txBox="1"/>
          <p:nvPr/>
        </p:nvSpPr>
        <p:spPr>
          <a:xfrm>
            <a:off x="339536" y="976799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구성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ECEC6F-0C29-369B-3FE5-888F35362F67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905AD-B026-7B4F-CBAC-F988FC9ECD88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C368-8B08-53D9-5565-D5E0D8FEB20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974CE-29CE-AF31-47DD-14351D555368}"/>
              </a:ext>
            </a:extLst>
          </p:cNvPr>
          <p:cNvSpPr txBox="1"/>
          <p:nvPr/>
        </p:nvSpPr>
        <p:spPr>
          <a:xfrm>
            <a:off x="513210" y="1594528"/>
            <a:ext cx="1116558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/ssh/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sshd_config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파일은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접속 구성들을 설정할 수 있다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27B16-A529-5FAA-7DAB-57BB5F178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067" y="2310474"/>
            <a:ext cx="3818223" cy="741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6DA0B4-A0FC-8DB4-A459-BBAD8CCEDA2B}"/>
              </a:ext>
            </a:extLst>
          </p:cNvPr>
          <p:cNvSpPr/>
          <p:nvPr/>
        </p:nvSpPr>
        <p:spPr>
          <a:xfrm>
            <a:off x="842396" y="2531998"/>
            <a:ext cx="3648579" cy="26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5D02C-2015-968E-F516-D16E4889624B}"/>
              </a:ext>
            </a:extLst>
          </p:cNvPr>
          <p:cNvSpPr txBox="1"/>
          <p:nvPr/>
        </p:nvSpPr>
        <p:spPr>
          <a:xfrm>
            <a:off x="5421885" y="2442280"/>
            <a:ext cx="58814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Root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원격 접속 허용을 금지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2864D2-FDBE-90A1-1488-69DF32419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067" y="3337560"/>
            <a:ext cx="3818223" cy="74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2FA70B-1A37-4DF7-CA00-D5F33C5BED37}"/>
              </a:ext>
            </a:extLst>
          </p:cNvPr>
          <p:cNvSpPr/>
          <p:nvPr/>
        </p:nvSpPr>
        <p:spPr>
          <a:xfrm>
            <a:off x="830821" y="3609788"/>
            <a:ext cx="3648579" cy="23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7DD9B-9566-C681-88F0-CB76795064F0}"/>
              </a:ext>
            </a:extLst>
          </p:cNvPr>
          <p:cNvSpPr txBox="1"/>
          <p:nvPr/>
        </p:nvSpPr>
        <p:spPr>
          <a:xfrm>
            <a:off x="5421885" y="3425909"/>
            <a:ext cx="58814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비밀번호로 인증하여 원격 접속 허용을 금지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4E4F06-383D-4338-B88E-AF044FD63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067" y="4290773"/>
            <a:ext cx="3818223" cy="58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24CBC5-A57A-1E84-EA6E-235AFA6EDB0B}"/>
              </a:ext>
            </a:extLst>
          </p:cNvPr>
          <p:cNvSpPr/>
          <p:nvPr/>
        </p:nvSpPr>
        <p:spPr>
          <a:xfrm>
            <a:off x="888696" y="4319907"/>
            <a:ext cx="3648579" cy="26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9E2D1-2CC1-E228-45BC-F9268D17FE61}"/>
              </a:ext>
            </a:extLst>
          </p:cNvPr>
          <p:cNvSpPr txBox="1"/>
          <p:nvPr/>
        </p:nvSpPr>
        <p:spPr>
          <a:xfrm>
            <a:off x="5421885" y="4322457"/>
            <a:ext cx="58814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구성파일이 변경되었으면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재시작 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202995-DAFA-D436-F05E-C4981CF752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35359"/>
          <a:stretch/>
        </p:blipFill>
        <p:spPr>
          <a:xfrm>
            <a:off x="783067" y="5881201"/>
            <a:ext cx="6315956" cy="665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FF341-2047-F6EE-71C8-CFD712DB58CC}"/>
              </a:ext>
            </a:extLst>
          </p:cNvPr>
          <p:cNvSpPr txBox="1"/>
          <p:nvPr/>
        </p:nvSpPr>
        <p:spPr>
          <a:xfrm>
            <a:off x="7855656" y="5856195"/>
            <a:ext cx="373369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인증키를 이용한 원격 접속 성공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D693DC-38E3-DA07-6580-0D1B1633D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67" y="5079511"/>
            <a:ext cx="6315956" cy="543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0EE548-9996-E130-91A9-B1EC1004E788}"/>
              </a:ext>
            </a:extLst>
          </p:cNvPr>
          <p:cNvSpPr txBox="1"/>
          <p:nvPr/>
        </p:nvSpPr>
        <p:spPr>
          <a:xfrm>
            <a:off x="7855656" y="5143999"/>
            <a:ext cx="373369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관리자는 원격 접속 실패 확인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5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AB13-6BDE-B7BA-F911-5EED6326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8C5BEAC-F549-853F-A01B-F7449D214E64}"/>
              </a:ext>
            </a:extLst>
          </p:cNvPr>
          <p:cNvSpPr txBox="1"/>
          <p:nvPr/>
        </p:nvSpPr>
        <p:spPr>
          <a:xfrm>
            <a:off x="339536" y="976799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 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E337C4-D6F8-2198-0D7F-0D67AC43A4B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0E690-2215-647E-EC2E-8E03C3D308F5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664D2-AAF9-AB23-A872-96FEA63D5722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5EFBB-7B29-BF9B-D7D0-4F71C3869023}"/>
              </a:ext>
            </a:extLst>
          </p:cNvPr>
          <p:cNvSpPr txBox="1"/>
          <p:nvPr/>
        </p:nvSpPr>
        <p:spPr>
          <a:xfrm>
            <a:off x="513210" y="1594528"/>
            <a:ext cx="11165580" cy="128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 구축 간 시스템 가용성에 대한 수요가 발생하였다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이에 따라 엔지니어인 여러분은 주문 사양에 맞는 디스크 구성도를 통해 적절한 디스크 설계 기능을 적용하고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디스크 가용성의 결과물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파티션 혹은 논리 볼륨에 부여된 기능을 탑재하고자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ADBC13-42C5-8A71-4129-84137C5E265E}"/>
              </a:ext>
            </a:extLst>
          </p:cNvPr>
          <p:cNvSpPr/>
          <p:nvPr/>
        </p:nvSpPr>
        <p:spPr>
          <a:xfrm>
            <a:off x="132080" y="307637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F3304-C4D2-9EEE-1126-3F228E8833FF}"/>
              </a:ext>
            </a:extLst>
          </p:cNvPr>
          <p:cNvSpPr txBox="1"/>
          <p:nvPr/>
        </p:nvSpPr>
        <p:spPr>
          <a:xfrm>
            <a:off x="339536" y="309285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348A4-A3E9-C528-B46A-165EB3FFEDB9}"/>
              </a:ext>
            </a:extLst>
          </p:cNvPr>
          <p:cNvSpPr txBox="1"/>
          <p:nvPr/>
        </p:nvSpPr>
        <p:spPr>
          <a:xfrm>
            <a:off x="513210" y="3613913"/>
            <a:ext cx="11165580" cy="318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작업은 상황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설치한 서버에서 수행</a:t>
            </a:r>
            <a:r>
              <a:rPr lang="en-US" altLang="ko-KR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 구성도는 첨부된 파워포인트 프레젠테이션을 참조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사전에 로컬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디스크를 물리적으로 추가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디스크 추가 후에는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Host OS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상황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상황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설치한 원격 접속 프로토콜 중 하나를 적용하여 원격 접속 후 작업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 작업은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CLI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명령으로 수행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디스크 구성 간 필요한 용량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구성 방식 등은 임의로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RAID -&gt; LVM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구성된 논리 볼륨에 </a:t>
            </a:r>
            <a:r>
              <a:rPr lang="en-US" altLang="ko-KR" sz="16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ext4 quota 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설정을 부여하되</a:t>
            </a:r>
            <a:r>
              <a:rPr lang="en-US" altLang="ko-KR" sz="16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수행한 이후 마지막에 구성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항목은 하단의 상황 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수행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E6FB-38B6-E1D8-BFD2-4831025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6AAC53-1C33-7A01-37B3-4D8820D667BC}"/>
              </a:ext>
            </a:extLst>
          </p:cNvPr>
          <p:cNvSpPr txBox="1"/>
          <p:nvPr/>
        </p:nvSpPr>
        <p:spPr>
          <a:xfrm>
            <a:off x="339536" y="976799"/>
            <a:ext cx="363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Ware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디스크 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49002C-2D86-8A8F-F784-71FCB78F9E7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CB73F-DDCC-F023-F917-DC00DBC21FEC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1D7A2-F76E-B9D7-0DBB-AA45E82B843B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029B00-B4D2-694B-ECD9-5AEECF5315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0" y="1804536"/>
            <a:ext cx="4172532" cy="406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29933-361B-9185-5AC7-C55B766DD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9781" y="2230627"/>
            <a:ext cx="3390182" cy="3284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E5D01-F52C-E705-4C54-2680883E172F}"/>
              </a:ext>
            </a:extLst>
          </p:cNvPr>
          <p:cNvSpPr txBox="1"/>
          <p:nvPr/>
        </p:nvSpPr>
        <p:spPr>
          <a:xfrm>
            <a:off x="1043265" y="5941428"/>
            <a:ext cx="39524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하드웨어에서 </a:t>
            </a: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선택</a:t>
            </a:r>
            <a:endParaRPr lang="en-US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D95C8D-5867-82F4-E314-F3102E9C2B49}"/>
              </a:ext>
            </a:extLst>
          </p:cNvPr>
          <p:cNvSpPr/>
          <p:nvPr/>
        </p:nvSpPr>
        <p:spPr>
          <a:xfrm>
            <a:off x="1577245" y="5416953"/>
            <a:ext cx="494623" cy="196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E00E-3E42-AD85-0ADD-49A215F55F9B}"/>
              </a:ext>
            </a:extLst>
          </p:cNvPr>
          <p:cNvCxnSpPr/>
          <p:nvPr/>
        </p:nvCxnSpPr>
        <p:spPr>
          <a:xfrm flipV="1">
            <a:off x="1577245" y="2230627"/>
            <a:ext cx="1012536" cy="31863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9ADACF-64B6-7C8A-9640-7C1C0F1857A1}"/>
              </a:ext>
            </a:extLst>
          </p:cNvPr>
          <p:cNvCxnSpPr>
            <a:cxnSpLocks/>
          </p:cNvCxnSpPr>
          <p:nvPr/>
        </p:nvCxnSpPr>
        <p:spPr>
          <a:xfrm flipV="1">
            <a:off x="2083513" y="5502637"/>
            <a:ext cx="3896450" cy="1275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36FD02-3670-77F9-E06D-CEC59A422F80}"/>
              </a:ext>
            </a:extLst>
          </p:cNvPr>
          <p:cNvSpPr/>
          <p:nvPr/>
        </p:nvSpPr>
        <p:spPr>
          <a:xfrm>
            <a:off x="4686033" y="5257457"/>
            <a:ext cx="619392" cy="202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79A907-87C1-F310-E011-9C72287B26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219" y="2230627"/>
            <a:ext cx="3389743" cy="3284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C857CF1-DECB-40E4-0C78-8B9F7C6DCECC}"/>
              </a:ext>
            </a:extLst>
          </p:cNvPr>
          <p:cNvSpPr/>
          <p:nvPr/>
        </p:nvSpPr>
        <p:spPr>
          <a:xfrm>
            <a:off x="6212039" y="3429000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8B0F4E-D0B2-DD8E-E9F0-455A1434BE24}"/>
              </a:ext>
            </a:extLst>
          </p:cNvPr>
          <p:cNvSpPr/>
          <p:nvPr/>
        </p:nvSpPr>
        <p:spPr>
          <a:xfrm>
            <a:off x="9162783" y="5242731"/>
            <a:ext cx="619392" cy="202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BB05D3-EE21-EBE3-1154-D3F7CC1D16F6}"/>
              </a:ext>
            </a:extLst>
          </p:cNvPr>
          <p:cNvSpPr/>
          <p:nvPr/>
        </p:nvSpPr>
        <p:spPr>
          <a:xfrm>
            <a:off x="7224574" y="3222875"/>
            <a:ext cx="1271725" cy="20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8E1E1-5183-02E0-7A7D-8CE6EF5267E5}"/>
              </a:ext>
            </a:extLst>
          </p:cNvPr>
          <p:cNvSpPr txBox="1"/>
          <p:nvPr/>
        </p:nvSpPr>
        <p:spPr>
          <a:xfrm>
            <a:off x="7224574" y="5895193"/>
            <a:ext cx="39524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SCSI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진행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532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86AF3-73C4-B656-5519-BB27F610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898F1D3-4191-E4CA-D39E-DC77E9853D56}"/>
              </a:ext>
            </a:extLst>
          </p:cNvPr>
          <p:cNvSpPr txBox="1"/>
          <p:nvPr/>
        </p:nvSpPr>
        <p:spPr>
          <a:xfrm>
            <a:off x="339536" y="976799"/>
            <a:ext cx="363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Ware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디스크 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850281-2434-9977-684B-C420554B26C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4B214-AE50-A8BE-A3F2-1974BF0D92AD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4D60D-FD76-3A21-8E83-9EB58E5463CD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B4517D-3A2B-BB7A-5055-BD64D28F5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25" y="2219151"/>
            <a:ext cx="3192314" cy="307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95F0BC-2641-B1C6-4754-0710E5739CBA}"/>
              </a:ext>
            </a:extLst>
          </p:cNvPr>
          <p:cNvSpPr txBox="1"/>
          <p:nvPr/>
        </p:nvSpPr>
        <p:spPr>
          <a:xfrm>
            <a:off x="1232612" y="5674728"/>
            <a:ext cx="185073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 생성</a:t>
            </a:r>
            <a:endParaRPr lang="en-US" altLang="ko-KR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58F1B-F78D-D63F-701A-2E090F45F34C}"/>
              </a:ext>
            </a:extLst>
          </p:cNvPr>
          <p:cNvSpPr/>
          <p:nvPr/>
        </p:nvSpPr>
        <p:spPr>
          <a:xfrm>
            <a:off x="363690" y="2983734"/>
            <a:ext cx="1067186" cy="181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CE0964-AEF0-9537-8646-1573FE0A8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2498" y="2205373"/>
            <a:ext cx="3320820" cy="307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B9251CD-CDD2-1FEF-3EF6-4C0314B44FCF}"/>
              </a:ext>
            </a:extLst>
          </p:cNvPr>
          <p:cNvSpPr/>
          <p:nvPr/>
        </p:nvSpPr>
        <p:spPr>
          <a:xfrm>
            <a:off x="3670567" y="3326683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F51F03-7B5E-0839-B1E4-9BA67D7B910B}"/>
              </a:ext>
            </a:extLst>
          </p:cNvPr>
          <p:cNvSpPr/>
          <p:nvPr/>
        </p:nvSpPr>
        <p:spPr>
          <a:xfrm>
            <a:off x="6564054" y="5014131"/>
            <a:ext cx="619392" cy="202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D21891-8B63-50DB-FCF6-8A7640E0AB71}"/>
              </a:ext>
            </a:extLst>
          </p:cNvPr>
          <p:cNvSpPr/>
          <p:nvPr/>
        </p:nvSpPr>
        <p:spPr>
          <a:xfrm>
            <a:off x="4866594" y="2867970"/>
            <a:ext cx="1271725" cy="20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389D3-0EE0-D0FF-AC86-C2E9A5F005FC}"/>
              </a:ext>
            </a:extLst>
          </p:cNvPr>
          <p:cNvSpPr txBox="1"/>
          <p:nvPr/>
        </p:nvSpPr>
        <p:spPr>
          <a:xfrm>
            <a:off x="5186570" y="5674728"/>
            <a:ext cx="214438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 용량 설정</a:t>
            </a:r>
            <a:endParaRPr lang="en-US" altLang="ko-KR" sz="16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13F863B-46B3-97C9-FF7D-9306C8F6E70A}"/>
              </a:ext>
            </a:extLst>
          </p:cNvPr>
          <p:cNvSpPr/>
          <p:nvPr/>
        </p:nvSpPr>
        <p:spPr>
          <a:xfrm>
            <a:off x="8014830" y="3326682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40E98C-2A32-52D6-2F4A-5C5124F81F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5651" y="2216525"/>
            <a:ext cx="3145996" cy="307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014A89-E289-B75B-8A58-E8CB0DE755B0}"/>
              </a:ext>
            </a:extLst>
          </p:cNvPr>
          <p:cNvSpPr txBox="1"/>
          <p:nvPr/>
        </p:nvSpPr>
        <p:spPr>
          <a:xfrm>
            <a:off x="9479009" y="5674728"/>
            <a:ext cx="214438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디스크 추가 완료</a:t>
            </a:r>
            <a:endParaRPr lang="en-US" altLang="ko-KR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769FAD-07B5-A86F-31F1-EAFA04CFC037}"/>
              </a:ext>
            </a:extLst>
          </p:cNvPr>
          <p:cNvSpPr/>
          <p:nvPr/>
        </p:nvSpPr>
        <p:spPr>
          <a:xfrm>
            <a:off x="10848497" y="4985555"/>
            <a:ext cx="562453" cy="164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 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594528"/>
            <a:ext cx="1116558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CentOS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이슈를 해결하기 위하여 새로운 서버 운영체제를 도입하고자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Rocky Linux 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버전에 대한 설치를 진행하여 새로운 시장 변화에 대한 대응 전략을 수립하였다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FDD98-F48E-5EA8-46B0-0B55D1EB09A0}"/>
              </a:ext>
            </a:extLst>
          </p:cNvPr>
          <p:cNvSpPr/>
          <p:nvPr/>
        </p:nvSpPr>
        <p:spPr>
          <a:xfrm>
            <a:off x="132080" y="341252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4A404-3633-BE2D-4F46-34826D3B33EC}"/>
              </a:ext>
            </a:extLst>
          </p:cNvPr>
          <p:cNvSpPr txBox="1"/>
          <p:nvPr/>
        </p:nvSpPr>
        <p:spPr>
          <a:xfrm>
            <a:off x="339536" y="342900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783A2-3200-3BBE-639A-FC92FE183A00}"/>
              </a:ext>
            </a:extLst>
          </p:cNvPr>
          <p:cNvSpPr txBox="1"/>
          <p:nvPr/>
        </p:nvSpPr>
        <p:spPr>
          <a:xfrm>
            <a:off x="513210" y="4033449"/>
            <a:ext cx="11165580" cy="2699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 체제 설치 시 모두 </a:t>
            </a:r>
            <a:r>
              <a:rPr lang="ko-KR" altLang="en-US" sz="1800" b="1" u="sng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최소 설치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실행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b="1" u="sng" kern="0" spc="0" dirty="0">
                <a:solidFill>
                  <a:srgbClr val="FF0000"/>
                </a:solidFill>
                <a:effectLst/>
                <a:latin typeface="한컴돋움"/>
                <a:ea typeface="한컴돋움"/>
              </a:rPr>
              <a:t>일반 사용자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rockyuser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를 만들면서 설치 진행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파티션은 다음과 같이 분배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Rocky Linux 8.10 – 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latin typeface="한컴돋움"/>
                <a:ea typeface="한컴돋움"/>
              </a:rPr>
              <a:t>BIOS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방식으로 설치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[swap 8G, / 100G, /home 20G, /var 30G, /boot 1G]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Rocky Linux 9.5 – </a:t>
            </a:r>
            <a:r>
              <a:rPr lang="en-US" altLang="ko-KR" sz="1600" b="1" u="sng" kern="0" spc="0" dirty="0">
                <a:solidFill>
                  <a:srgbClr val="FF0000"/>
                </a:solidFill>
                <a:effectLst/>
                <a:latin typeface="한컴돋움"/>
                <a:ea typeface="한컴돋움"/>
              </a:rPr>
              <a:t>UEFI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방식으로 설치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[swap 8G, / 100G, /home 20G, /var 30G, /boot 1G, /boot/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efi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 512M]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설치 후 각각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IP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다음과 같이 부여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[Rocky Linux 8.10 – </a:t>
            </a:r>
            <a:r>
              <a:rPr lang="en-US" altLang="ko-KR" sz="1800" b="1" u="sng" kern="0" spc="0" dirty="0">
                <a:solidFill>
                  <a:srgbClr val="FF0000"/>
                </a:solidFill>
                <a:effectLst/>
                <a:latin typeface="한컴돋움"/>
                <a:ea typeface="한컴돋움"/>
              </a:rPr>
              <a:t>192.168.111.111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/ Rocky Linux 9.5 – </a:t>
            </a:r>
            <a:r>
              <a:rPr lang="en-US" altLang="ko-KR" sz="1800" b="1" u="sng" kern="0" spc="0" dirty="0">
                <a:solidFill>
                  <a:srgbClr val="FF0000"/>
                </a:solidFill>
                <a:effectLst/>
                <a:latin typeface="한컴돋움"/>
                <a:ea typeface="한컴돋움"/>
              </a:rPr>
              <a:t>192.168.111.222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]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7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9800-E9B8-9218-7AE5-E2F96498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B637575-2D09-65F9-4C24-AB71BFAE2DAC}"/>
              </a:ext>
            </a:extLst>
          </p:cNvPr>
          <p:cNvSpPr txBox="1"/>
          <p:nvPr/>
        </p:nvSpPr>
        <p:spPr>
          <a:xfrm>
            <a:off x="339536" y="976799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100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424E9-8BA6-9232-EC8C-052C469B3F8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29A30-721A-4D5C-CC27-C13D57835D1F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90797-F8D1-BCC7-5FF3-B98C4147A5C6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F2557-4D04-B638-2165-3DECDB2BB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0" y="1710379"/>
            <a:ext cx="4172532" cy="313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AB4FA-4744-5DA6-0C3C-D41453E6E084}"/>
              </a:ext>
            </a:extLst>
          </p:cNvPr>
          <p:cNvSpPr/>
          <p:nvPr/>
        </p:nvSpPr>
        <p:spPr>
          <a:xfrm>
            <a:off x="683330" y="2082009"/>
            <a:ext cx="3174992" cy="1286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E69A8-3D33-D4BF-769B-BB1D040FDD0D}"/>
              </a:ext>
            </a:extLst>
          </p:cNvPr>
          <p:cNvSpPr txBox="1"/>
          <p:nvPr/>
        </p:nvSpPr>
        <p:spPr>
          <a:xfrm>
            <a:off x="683330" y="4910029"/>
            <a:ext cx="58814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추가된 디스크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sda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52BA3-0385-FA51-3F75-2047A7441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07600"/>
            <a:ext cx="5467610" cy="2472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7A773-0CD5-5B74-2249-5E06831B0C74}"/>
              </a:ext>
            </a:extLst>
          </p:cNvPr>
          <p:cNvSpPr txBox="1"/>
          <p:nvPr/>
        </p:nvSpPr>
        <p:spPr>
          <a:xfrm>
            <a:off x="6096000" y="3698315"/>
            <a:ext cx="5582790" cy="41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fdisk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이용해 파티션 생성 작업 수행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C55FA-C063-D1AE-69DE-B00A7A0E5B3A}"/>
              </a:ext>
            </a:extLst>
          </p:cNvPr>
          <p:cNvSpPr txBox="1"/>
          <p:nvPr/>
        </p:nvSpPr>
        <p:spPr>
          <a:xfrm>
            <a:off x="6190810" y="6268738"/>
            <a:ext cx="5277990" cy="41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LVM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타입 변환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0020C-1E3C-82AC-0434-A50731921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308970"/>
            <a:ext cx="5467610" cy="1803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2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3B05-096E-5190-B2E3-AB17A7B5C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47DA34D-DE7E-FA4C-FA18-B580FB642235}"/>
              </a:ext>
            </a:extLst>
          </p:cNvPr>
          <p:cNvSpPr txBox="1"/>
          <p:nvPr/>
        </p:nvSpPr>
        <p:spPr>
          <a:xfrm>
            <a:off x="339536" y="976799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100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B5564-DFEB-2298-92E0-4C660E2B48D5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175B6-4B2A-2F19-BA9F-AB6B56BFCCC0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43CC-7277-9D93-BF71-1FB9BB210309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0CD17A-3754-47CA-16AA-4201E4BF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81" y="1727339"/>
            <a:ext cx="3382658" cy="3543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FD5BA0-AA0C-5A21-359E-BBCBA7DB0C5B}"/>
              </a:ext>
            </a:extLst>
          </p:cNvPr>
          <p:cNvSpPr/>
          <p:nvPr/>
        </p:nvSpPr>
        <p:spPr>
          <a:xfrm>
            <a:off x="2757457" y="1990182"/>
            <a:ext cx="376036" cy="2102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71A3F-9D35-357A-C4E6-E985717CC416}"/>
              </a:ext>
            </a:extLst>
          </p:cNvPr>
          <p:cNvSpPr txBox="1"/>
          <p:nvPr/>
        </p:nvSpPr>
        <p:spPr>
          <a:xfrm>
            <a:off x="783691" y="5446342"/>
            <a:ext cx="588141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파티션 생성 완료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6B0CF5-5CC8-AC30-2F09-6F029A5D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910" y="5260412"/>
            <a:ext cx="7278116" cy="466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2FAB7B-4601-9E04-667E-4520704C2425}"/>
              </a:ext>
            </a:extLst>
          </p:cNvPr>
          <p:cNvSpPr/>
          <p:nvPr/>
        </p:nvSpPr>
        <p:spPr>
          <a:xfrm>
            <a:off x="5025397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Sda1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C5987-97A0-5AED-4B69-DD4613449BED}"/>
              </a:ext>
            </a:extLst>
          </p:cNvPr>
          <p:cNvSpPr/>
          <p:nvPr/>
        </p:nvSpPr>
        <p:spPr>
          <a:xfrm>
            <a:off x="5846870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Sdb1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AC21D6-A8F7-D7B8-D6C4-6272C5CC126A}"/>
              </a:ext>
            </a:extLst>
          </p:cNvPr>
          <p:cNvSpPr/>
          <p:nvPr/>
        </p:nvSpPr>
        <p:spPr>
          <a:xfrm>
            <a:off x="6668343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Sdc1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FD4234-AE34-D9F0-14AD-FA50D62178F4}"/>
              </a:ext>
            </a:extLst>
          </p:cNvPr>
          <p:cNvSpPr/>
          <p:nvPr/>
        </p:nvSpPr>
        <p:spPr>
          <a:xfrm>
            <a:off x="8311289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Sde1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045BDB-D693-36EA-54AC-1246AD47B494}"/>
              </a:ext>
            </a:extLst>
          </p:cNvPr>
          <p:cNvSpPr/>
          <p:nvPr/>
        </p:nvSpPr>
        <p:spPr>
          <a:xfrm>
            <a:off x="9954235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Sdg1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424A39-60D3-B295-937E-F74FE2935728}"/>
              </a:ext>
            </a:extLst>
          </p:cNvPr>
          <p:cNvSpPr/>
          <p:nvPr/>
        </p:nvSpPr>
        <p:spPr>
          <a:xfrm>
            <a:off x="5433785" y="3462453"/>
            <a:ext cx="706330" cy="4667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md1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8DC81C-6EDE-8A5C-CCA4-B8F4DDB4EAD1}"/>
              </a:ext>
            </a:extLst>
          </p:cNvPr>
          <p:cNvSpPr/>
          <p:nvPr/>
        </p:nvSpPr>
        <p:spPr>
          <a:xfrm>
            <a:off x="7486583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Sdd1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654D7E-5DB2-90B0-86A8-14B1A54672A8}"/>
              </a:ext>
            </a:extLst>
          </p:cNvPr>
          <p:cNvSpPr/>
          <p:nvPr/>
        </p:nvSpPr>
        <p:spPr>
          <a:xfrm>
            <a:off x="7073498" y="3462453"/>
            <a:ext cx="706330" cy="4667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md2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6367F1-24CE-D72D-455A-118DB2163C6F}"/>
              </a:ext>
            </a:extLst>
          </p:cNvPr>
          <p:cNvSpPr/>
          <p:nvPr/>
        </p:nvSpPr>
        <p:spPr>
          <a:xfrm>
            <a:off x="9141298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Sdf1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8933D5-2CBB-CBCE-381D-6D42A261A21D}"/>
              </a:ext>
            </a:extLst>
          </p:cNvPr>
          <p:cNvSpPr/>
          <p:nvPr/>
        </p:nvSpPr>
        <p:spPr>
          <a:xfrm>
            <a:off x="8728213" y="3462453"/>
            <a:ext cx="706330" cy="4667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md3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6EC197-BC63-4EDA-7B5E-5EF2CB285B61}"/>
              </a:ext>
            </a:extLst>
          </p:cNvPr>
          <p:cNvSpPr/>
          <p:nvPr/>
        </p:nvSpPr>
        <p:spPr>
          <a:xfrm>
            <a:off x="10784244" y="4447743"/>
            <a:ext cx="706330" cy="4667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Sdh1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8A963C-61FF-BCF4-4B2D-30E294850AA0}"/>
              </a:ext>
            </a:extLst>
          </p:cNvPr>
          <p:cNvSpPr/>
          <p:nvPr/>
        </p:nvSpPr>
        <p:spPr>
          <a:xfrm>
            <a:off x="10371159" y="3462453"/>
            <a:ext cx="706330" cy="4667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md4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0471CD6-D818-881E-BC2F-61D2C227E034}"/>
              </a:ext>
            </a:extLst>
          </p:cNvPr>
          <p:cNvCxnSpPr>
            <a:cxnSpLocks/>
          </p:cNvCxnSpPr>
          <p:nvPr/>
        </p:nvCxnSpPr>
        <p:spPr>
          <a:xfrm flipV="1">
            <a:off x="4806176" y="4038730"/>
            <a:ext cx="0" cy="884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2D8F74-38BF-EB46-35C4-978888A847AF}"/>
              </a:ext>
            </a:extLst>
          </p:cNvPr>
          <p:cNvSpPr txBox="1"/>
          <p:nvPr/>
        </p:nvSpPr>
        <p:spPr>
          <a:xfrm>
            <a:off x="4325910" y="4038730"/>
            <a:ext cx="553998" cy="106020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0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406D96-43D8-6789-C91B-A8107E3DEC02}"/>
              </a:ext>
            </a:extLst>
          </p:cNvPr>
          <p:cNvSpPr/>
          <p:nvPr/>
        </p:nvSpPr>
        <p:spPr>
          <a:xfrm>
            <a:off x="6200035" y="2498391"/>
            <a:ext cx="706330" cy="466790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md11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79D3AA8-44B4-1AED-35E5-B1F109852087}"/>
              </a:ext>
            </a:extLst>
          </p:cNvPr>
          <p:cNvSpPr/>
          <p:nvPr/>
        </p:nvSpPr>
        <p:spPr>
          <a:xfrm>
            <a:off x="9513446" y="2498391"/>
            <a:ext cx="706330" cy="466790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md12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F54DE22-08ED-6917-691A-32A3CF5E8EFB}"/>
              </a:ext>
            </a:extLst>
          </p:cNvPr>
          <p:cNvSpPr/>
          <p:nvPr/>
        </p:nvSpPr>
        <p:spPr>
          <a:xfrm>
            <a:off x="7633206" y="1705554"/>
            <a:ext cx="1033873" cy="4667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md100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609117DE-9C64-A59D-064C-BF1F62061A0E}"/>
              </a:ext>
            </a:extLst>
          </p:cNvPr>
          <p:cNvCxnSpPr>
            <a:stCxn id="13" idx="0"/>
            <a:endCxn id="27" idx="2"/>
          </p:cNvCxnSpPr>
          <p:nvPr/>
        </p:nvCxnSpPr>
        <p:spPr>
          <a:xfrm rot="5400000" flipH="1" flipV="1">
            <a:off x="5323506" y="3984299"/>
            <a:ext cx="518500" cy="4083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B601FE34-C49B-97F8-146D-82DF002D0101}"/>
              </a:ext>
            </a:extLst>
          </p:cNvPr>
          <p:cNvCxnSpPr>
            <a:cxnSpLocks/>
            <a:stCxn id="20" idx="0"/>
            <a:endCxn id="27" idx="2"/>
          </p:cNvCxnSpPr>
          <p:nvPr/>
        </p:nvCxnSpPr>
        <p:spPr>
          <a:xfrm rot="16200000" flipV="1">
            <a:off x="5734243" y="3981950"/>
            <a:ext cx="518500" cy="4130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E6798DE-36CA-A4D7-2F41-28E0D37F8209}"/>
              </a:ext>
            </a:extLst>
          </p:cNvPr>
          <p:cNvCxnSpPr>
            <a:cxnSpLocks/>
            <a:stCxn id="21" idx="0"/>
            <a:endCxn id="38" idx="2"/>
          </p:cNvCxnSpPr>
          <p:nvPr/>
        </p:nvCxnSpPr>
        <p:spPr>
          <a:xfrm rot="5400000" flipH="1" flipV="1">
            <a:off x="6964835" y="3985916"/>
            <a:ext cx="518500" cy="40515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D1B2DCA-8551-0958-FC5F-53D01E7A11E6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rot="16200000" flipV="1">
            <a:off x="7373956" y="3981950"/>
            <a:ext cx="518500" cy="4130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F980AF3-57B9-C710-D214-AA844999F67E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rot="16200000" flipV="1">
            <a:off x="10671617" y="3981950"/>
            <a:ext cx="518500" cy="4130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08F9374A-EC20-2982-FBDC-0357F035C0D6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rot="5400000" flipH="1" flipV="1">
            <a:off x="8613666" y="3980031"/>
            <a:ext cx="518500" cy="41692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11CFAFD-D490-E772-67C0-233AE054A246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rot="16200000" flipV="1">
            <a:off x="9028671" y="3981950"/>
            <a:ext cx="518500" cy="41308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1718D9-DCDE-BF56-4BE3-3A5BF189BC44}"/>
              </a:ext>
            </a:extLst>
          </p:cNvPr>
          <p:cNvCxnSpPr>
            <a:cxnSpLocks/>
            <a:stCxn id="25" idx="0"/>
            <a:endCxn id="44" idx="2"/>
          </p:cNvCxnSpPr>
          <p:nvPr/>
        </p:nvCxnSpPr>
        <p:spPr>
          <a:xfrm rot="5400000" flipH="1" flipV="1">
            <a:off x="10256612" y="3980031"/>
            <a:ext cx="518500" cy="41692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8A40D84-8667-088C-6DDB-BA5591E3A86B}"/>
              </a:ext>
            </a:extLst>
          </p:cNvPr>
          <p:cNvCxnSpPr>
            <a:cxnSpLocks/>
          </p:cNvCxnSpPr>
          <p:nvPr/>
        </p:nvCxnSpPr>
        <p:spPr>
          <a:xfrm flipV="1">
            <a:off x="4806176" y="2946782"/>
            <a:ext cx="0" cy="884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0E2175B-35EB-77D8-8DD1-C66779B6C89E}"/>
              </a:ext>
            </a:extLst>
          </p:cNvPr>
          <p:cNvSpPr txBox="1"/>
          <p:nvPr/>
        </p:nvSpPr>
        <p:spPr>
          <a:xfrm>
            <a:off x="4325910" y="3060100"/>
            <a:ext cx="553998" cy="106020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0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1DB8BCF-B490-C718-E63C-EA37D80D1827}"/>
              </a:ext>
            </a:extLst>
          </p:cNvPr>
          <p:cNvCxnSpPr>
            <a:cxnSpLocks/>
          </p:cNvCxnSpPr>
          <p:nvPr/>
        </p:nvCxnSpPr>
        <p:spPr>
          <a:xfrm flipV="1">
            <a:off x="4806176" y="1913826"/>
            <a:ext cx="0" cy="884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CC0542D-2CB0-0543-2FD9-92F0396E2B9F}"/>
              </a:ext>
            </a:extLst>
          </p:cNvPr>
          <p:cNvSpPr txBox="1"/>
          <p:nvPr/>
        </p:nvSpPr>
        <p:spPr>
          <a:xfrm>
            <a:off x="4325910" y="2027144"/>
            <a:ext cx="553998" cy="106020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1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5A14D690-8222-39BB-0A83-7E6D19D7DDB3}"/>
              </a:ext>
            </a:extLst>
          </p:cNvPr>
          <p:cNvCxnSpPr>
            <a:cxnSpLocks/>
            <a:stCxn id="27" idx="0"/>
            <a:endCxn id="48" idx="2"/>
          </p:cNvCxnSpPr>
          <p:nvPr/>
        </p:nvCxnSpPr>
        <p:spPr>
          <a:xfrm rot="5400000" flipH="1" flipV="1">
            <a:off x="5921439" y="2830692"/>
            <a:ext cx="497272" cy="76625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B52C5997-1FA9-E60D-7572-5FC2C0DEF91D}"/>
              </a:ext>
            </a:extLst>
          </p:cNvPr>
          <p:cNvCxnSpPr>
            <a:cxnSpLocks/>
            <a:stCxn id="38" idx="0"/>
            <a:endCxn id="48" idx="2"/>
          </p:cNvCxnSpPr>
          <p:nvPr/>
        </p:nvCxnSpPr>
        <p:spPr>
          <a:xfrm rot="16200000" flipV="1">
            <a:off x="6741296" y="2777085"/>
            <a:ext cx="497272" cy="87346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060B28F0-A6A2-47DD-F240-B0F5A36965A0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rot="5400000" flipH="1" flipV="1">
            <a:off x="7188648" y="1536897"/>
            <a:ext cx="326047" cy="1596943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9915515A-EF3A-60ED-9F86-3C85917A65BC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16200000" flipV="1">
            <a:off x="8845354" y="1477134"/>
            <a:ext cx="326047" cy="171646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EB5C7C3F-93D1-DA26-E9F1-53B14564BFD7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rot="5400000" flipH="1" flipV="1">
            <a:off x="9225358" y="2821201"/>
            <a:ext cx="497272" cy="78523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EBDBC600-566E-1E2F-1E36-CFA9BB280862}"/>
              </a:ext>
            </a:extLst>
          </p:cNvPr>
          <p:cNvCxnSpPr>
            <a:cxnSpLocks/>
            <a:stCxn id="44" idx="0"/>
            <a:endCxn id="50" idx="2"/>
          </p:cNvCxnSpPr>
          <p:nvPr/>
        </p:nvCxnSpPr>
        <p:spPr>
          <a:xfrm rot="16200000" flipV="1">
            <a:off x="10046832" y="2784960"/>
            <a:ext cx="497272" cy="85771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0CF6A90-F691-0308-0EDB-4A90A1B0FDEE}"/>
              </a:ext>
            </a:extLst>
          </p:cNvPr>
          <p:cNvSpPr txBox="1"/>
          <p:nvPr/>
        </p:nvSpPr>
        <p:spPr>
          <a:xfrm>
            <a:off x="4283375" y="5800141"/>
            <a:ext cx="712493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mdadm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--create /dev/md0 --level=linear --raid-devices=2 /dev/sdb1 /dev/sdc1</a:t>
            </a:r>
          </a:p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RAID 0(level 0)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장치를 묶는다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3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4540-D470-7673-D338-F4905EA2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A242AD2-DCCE-1ABC-3D75-DA3BB54BAE6D}"/>
              </a:ext>
            </a:extLst>
          </p:cNvPr>
          <p:cNvSpPr txBox="1"/>
          <p:nvPr/>
        </p:nvSpPr>
        <p:spPr>
          <a:xfrm>
            <a:off x="339536" y="976799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 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87532A-C9F2-63F2-413D-2B1725F79405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BFD36-A44B-0B78-34A0-CC22C98F8C04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A4C29-A563-A4E3-CA7D-2AE7EE12BF32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0E91F-C9AF-79B8-02D0-2A4D675A1B88}"/>
              </a:ext>
            </a:extLst>
          </p:cNvPr>
          <p:cNvSpPr txBox="1"/>
          <p:nvPr/>
        </p:nvSpPr>
        <p:spPr>
          <a:xfrm>
            <a:off x="513210" y="1594528"/>
            <a:ext cx="11165580" cy="2531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새롭게 구축될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Rocky Linux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보안 구축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시스템에 필요한 유저들이 다양한 상황에서 접근해야 한다는 사실을 도출해 내었다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그렇기에 특정한 조건을 만족하는 계정과 그에 따른 권한을 부여하여 유저들이 각자의 활동을 하면서도 시스템이 보안 위협에 노출되지 않도록 차단하고자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시스템이 제공하는 권한 분리 기능을 이용하여 다음 조건에 맞는 로컬 서버 보안 기능인 사용자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권한에 대한 구현 과정을 과제 요구사항에 맞게 작성한 후 결과물을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제출하시오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00FB8-DDD7-08DB-C87B-D75C91687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B1B5A2-7444-E27D-A559-9A07EBD3E47B}"/>
              </a:ext>
            </a:extLst>
          </p:cNvPr>
          <p:cNvSpPr txBox="1"/>
          <p:nvPr/>
        </p:nvSpPr>
        <p:spPr>
          <a:xfrm>
            <a:off x="339536" y="976799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요구사항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9AF1F3-7BA8-EBDD-0CE3-3162DBC3733F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CC1E3-9347-FB9B-A38A-E2DF1A764937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243D9-38A4-D1B2-E6F9-D02B8E8FCDFF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14729-B816-9642-F427-591B6DCDCAB3}"/>
              </a:ext>
            </a:extLst>
          </p:cNvPr>
          <p:cNvSpPr txBox="1"/>
          <p:nvPr/>
        </p:nvSpPr>
        <p:spPr>
          <a:xfrm>
            <a:off x="513210" y="1594528"/>
            <a:ext cx="11165580" cy="3583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설치해놓은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서버에서 수행하고 원격 접속 프로토콜 중 하나를 적용하여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Host OS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원격 접속 후 작업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 관리를 위해 기존 기본값인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/home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새롭게 생성될 유저들은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quotahome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홈 디렉터리의 기본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경로로서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삼도록 생성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Management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Sales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HRD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그룹을 생성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부서에는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이상의 임의의 이름을 가진 사용자를 생성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부서의 인원에게 각각 순서대로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101~103, 201~203, 301~303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부여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각 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번째 생성된 사용자들은 계약직이므로 계정 만료 일자를 올해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일로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각 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번째 생성된 사용자들은 접근 권한이 없으므로 계정 사용 금지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상황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구성된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quotahome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홈 디렉터리로 가지는 유저들에게 다음과 같이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quota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9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9276-D3DA-023A-42F6-D43999047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451D0E2-0AE7-0CD1-5A35-4EE5396D6147}"/>
              </a:ext>
            </a:extLst>
          </p:cNvPr>
          <p:cNvSpPr txBox="1"/>
          <p:nvPr/>
        </p:nvSpPr>
        <p:spPr>
          <a:xfrm>
            <a:off x="339536" y="976799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값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656230-177C-D82B-396D-86B6A5066AB7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C71FD-C925-C0D3-2AB9-354A1189E222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D9272-F5D2-23C0-4B5F-80DDA3B9CE7E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8EEB3-67DF-C1DA-0BFF-B74777B88BE8}"/>
              </a:ext>
            </a:extLst>
          </p:cNvPr>
          <p:cNvSpPr txBox="1"/>
          <p:nvPr/>
        </p:nvSpPr>
        <p:spPr>
          <a:xfrm>
            <a:off x="513210" y="1594528"/>
            <a:ext cx="11165580" cy="826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 관리를 위해 기존 기본값인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/home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새롭게 생성될 유저들은 </a:t>
            </a:r>
            <a:r>
              <a:rPr lang="en-US" altLang="ko-KR" sz="16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600" b="1" u="sng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quotahome</a:t>
            </a:r>
            <a:r>
              <a:rPr lang="ko-KR" altLang="en-US" sz="1600" b="1" u="sng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홈 디렉터리의 기본 </a:t>
            </a:r>
            <a:r>
              <a:rPr lang="ko-KR" altLang="en-US" sz="1600" b="1" u="sng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삼도록 생성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8644B-8760-4B17-AF64-CAD1F643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85" y="2905172"/>
            <a:ext cx="3069700" cy="1698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3368DC-7BD3-70D3-ACB3-BD681498A359}"/>
              </a:ext>
            </a:extLst>
          </p:cNvPr>
          <p:cNvSpPr/>
          <p:nvPr/>
        </p:nvSpPr>
        <p:spPr>
          <a:xfrm>
            <a:off x="5705770" y="3267061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FE8D60-F79F-ED21-50D9-9F5E1B1AE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712" y="2905172"/>
            <a:ext cx="3679888" cy="1674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3C5FF4-BCF3-2122-8354-E176ECBC5075}"/>
              </a:ext>
            </a:extLst>
          </p:cNvPr>
          <p:cNvSpPr/>
          <p:nvPr/>
        </p:nvSpPr>
        <p:spPr>
          <a:xfrm>
            <a:off x="1561184" y="3267061"/>
            <a:ext cx="981293" cy="1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D45869-D4E0-ADF0-77B2-7C5E73B7D6DC}"/>
              </a:ext>
            </a:extLst>
          </p:cNvPr>
          <p:cNvSpPr/>
          <p:nvPr/>
        </p:nvSpPr>
        <p:spPr>
          <a:xfrm>
            <a:off x="6835712" y="3429000"/>
            <a:ext cx="1315829" cy="161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EB804-B2E0-761A-40B4-D19E5A8D9593}"/>
              </a:ext>
            </a:extLst>
          </p:cNvPr>
          <p:cNvSpPr/>
          <p:nvPr/>
        </p:nvSpPr>
        <p:spPr>
          <a:xfrm>
            <a:off x="8474941" y="3005253"/>
            <a:ext cx="1962600" cy="13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19101-F5B9-B691-2831-22130FA62396}"/>
              </a:ext>
            </a:extLst>
          </p:cNvPr>
          <p:cNvSpPr txBox="1"/>
          <p:nvPr/>
        </p:nvSpPr>
        <p:spPr>
          <a:xfrm>
            <a:off x="6835712" y="4653424"/>
            <a:ext cx="454376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useradd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 –D –b /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quotahome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2FB38CB-519E-738C-D3C4-F98FCB987965}"/>
              </a:ext>
            </a:extLst>
          </p:cNvPr>
          <p:cNvCxnSpPr/>
          <p:nvPr/>
        </p:nvCxnSpPr>
        <p:spPr>
          <a:xfrm flipV="1">
            <a:off x="9107592" y="1962292"/>
            <a:ext cx="92164" cy="101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5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3888-3E95-CEC4-66B3-591634FF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3636CC-370A-586C-B358-A329B2AB6FB9}"/>
              </a:ext>
            </a:extLst>
          </p:cNvPr>
          <p:cNvSpPr txBox="1"/>
          <p:nvPr/>
        </p:nvSpPr>
        <p:spPr>
          <a:xfrm>
            <a:off x="339536" y="976799"/>
            <a:ext cx="263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F71984-2834-D664-21C0-2E6A7901286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ECAB-75A3-8F23-FCB1-AD18FBA470FC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F9AD-B505-0DC6-E015-2A12A6F8925C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B9B2F-2446-6C74-38CD-F94007B66D25}"/>
              </a:ext>
            </a:extLst>
          </p:cNvPr>
          <p:cNvSpPr txBox="1"/>
          <p:nvPr/>
        </p:nvSpPr>
        <p:spPr>
          <a:xfrm>
            <a:off x="513210" y="1594528"/>
            <a:ext cx="11165580" cy="826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Management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Sales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HRD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그룹을 생성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부서에는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이상의 임의의 이름을 가진 사용자를 생성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49D744-4763-8447-F8DB-CE87A013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7" y="3109517"/>
            <a:ext cx="3029373" cy="485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334855-D94A-D438-4E88-D197D150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91" y="3047595"/>
            <a:ext cx="2962688" cy="609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F54514-6430-A833-B89B-55BD46701EEB}"/>
              </a:ext>
            </a:extLst>
          </p:cNvPr>
          <p:cNvSpPr txBox="1"/>
          <p:nvPr/>
        </p:nvSpPr>
        <p:spPr>
          <a:xfrm>
            <a:off x="1268147" y="3621805"/>
            <a:ext cx="282435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groupadd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그룹 명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7F4CCD6-30BB-BEFD-BCBE-A27AA13E24C9}"/>
              </a:ext>
            </a:extLst>
          </p:cNvPr>
          <p:cNvSpPr/>
          <p:nvPr/>
        </p:nvSpPr>
        <p:spPr>
          <a:xfrm>
            <a:off x="5238886" y="3031255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A5CD50-DF57-9AFB-4A97-8D734894F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147" y="4582339"/>
            <a:ext cx="3334215" cy="1362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6B672-5171-2BEB-3871-93F7FC62FE02}"/>
              </a:ext>
            </a:extLst>
          </p:cNvPr>
          <p:cNvSpPr txBox="1"/>
          <p:nvPr/>
        </p:nvSpPr>
        <p:spPr>
          <a:xfrm>
            <a:off x="1109780" y="6062214"/>
            <a:ext cx="451933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useradd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사용자 명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 --gid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해당 그룹의 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GID]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2F547D-1698-F26B-5C3B-09FAE8E1E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043" y="4509856"/>
            <a:ext cx="3439005" cy="1352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EA0EE21-7FD9-0F52-67C5-22C1169F3A4D}"/>
              </a:ext>
            </a:extLst>
          </p:cNvPr>
          <p:cNvSpPr/>
          <p:nvPr/>
        </p:nvSpPr>
        <p:spPr>
          <a:xfrm>
            <a:off x="5238886" y="4833681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A34A02-08B0-6A6A-612C-18673C993ABA}"/>
              </a:ext>
            </a:extLst>
          </p:cNvPr>
          <p:cNvSpPr/>
          <p:nvPr/>
        </p:nvSpPr>
        <p:spPr>
          <a:xfrm>
            <a:off x="7579120" y="4515432"/>
            <a:ext cx="460909" cy="134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5A2212-E669-B936-6C0D-032155554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41432"/>
              </p:ext>
            </p:extLst>
          </p:nvPr>
        </p:nvGraphicFramePr>
        <p:xfrm>
          <a:off x="7105061" y="1072004"/>
          <a:ext cx="4954859" cy="1662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227">
                  <a:extLst>
                    <a:ext uri="{9D8B030D-6E8A-4147-A177-3AD203B41FA5}">
                      <a16:colId xmlns:a16="http://schemas.microsoft.com/office/drawing/2014/main" val="2191282250"/>
                    </a:ext>
                  </a:extLst>
                </a:gridCol>
                <a:gridCol w="1717202">
                  <a:extLst>
                    <a:ext uri="{9D8B030D-6E8A-4147-A177-3AD203B41FA5}">
                      <a16:colId xmlns:a16="http://schemas.microsoft.com/office/drawing/2014/main" val="1039971896"/>
                    </a:ext>
                  </a:extLst>
                </a:gridCol>
                <a:gridCol w="1238715">
                  <a:extLst>
                    <a:ext uri="{9D8B030D-6E8A-4147-A177-3AD203B41FA5}">
                      <a16:colId xmlns:a16="http://schemas.microsoft.com/office/drawing/2014/main" val="2264238121"/>
                    </a:ext>
                  </a:extLst>
                </a:gridCol>
                <a:gridCol w="1238715">
                  <a:extLst>
                    <a:ext uri="{9D8B030D-6E8A-4147-A177-3AD203B41FA5}">
                      <a16:colId xmlns:a16="http://schemas.microsoft.com/office/drawing/2014/main" val="83283859"/>
                    </a:ext>
                  </a:extLst>
                </a:gridCol>
              </a:tblGrid>
              <a:tr h="33054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그룹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44725"/>
                  </a:ext>
                </a:extLst>
              </a:tr>
              <a:tr h="33054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Sales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HRD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511216"/>
                  </a:ext>
                </a:extLst>
              </a:tr>
              <a:tr h="330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사용자</a:t>
                      </a:r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Park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Lee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Moon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74827"/>
                  </a:ext>
                </a:extLst>
              </a:tr>
              <a:tr h="330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Kim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Nam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Yang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723915"/>
                  </a:ext>
                </a:extLst>
              </a:tr>
              <a:tr h="330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Yun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Han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Lim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0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47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3FD1E-D309-6F6B-C906-F1CC052D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633492D-5468-6A6A-E4F0-B09E9E3517E9}"/>
              </a:ext>
            </a:extLst>
          </p:cNvPr>
          <p:cNvSpPr txBox="1"/>
          <p:nvPr/>
        </p:nvSpPr>
        <p:spPr>
          <a:xfrm>
            <a:off x="339536" y="976799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EB6ED5-9F69-2C60-2AD0-F372AFF5E686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22AF7-78EF-36A8-388F-9D41B2CAA15A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0F5CD-72C4-6F37-129B-0FCAA47422AC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9BE9B-F82F-69EB-6578-B3B7C3D156E5}"/>
              </a:ext>
            </a:extLst>
          </p:cNvPr>
          <p:cNvSpPr txBox="1"/>
          <p:nvPr/>
        </p:nvSpPr>
        <p:spPr>
          <a:xfrm>
            <a:off x="513210" y="1594528"/>
            <a:ext cx="11165580" cy="826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부서의 인원에게 각각 순서대로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101~103, 201~203, 301~303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부여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각 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번째 생성된 사용자들은 계약직이므로 계정 만료 일자를 올해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일로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532BB9C-9D53-B412-BB15-18C637F751B6}"/>
              </a:ext>
            </a:extLst>
          </p:cNvPr>
          <p:cNvSpPr/>
          <p:nvPr/>
        </p:nvSpPr>
        <p:spPr>
          <a:xfrm>
            <a:off x="5238886" y="3155496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8FC4CE-54A5-D38B-5556-802710F5F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911" y="2894180"/>
            <a:ext cx="3324687" cy="1362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1C5F6B-1F9E-D9D0-1AA8-D4975915ABC6}"/>
              </a:ext>
            </a:extLst>
          </p:cNvPr>
          <p:cNvSpPr txBox="1"/>
          <p:nvPr/>
        </p:nvSpPr>
        <p:spPr>
          <a:xfrm>
            <a:off x="1109780" y="4163951"/>
            <a:ext cx="451933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usermod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  -u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부여할  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UID]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사용자 명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E07FFD-E92F-AC76-CD5D-9769DA592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385" y="2842336"/>
            <a:ext cx="3372321" cy="1352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DE968D-A747-BB72-ADAB-378FC38E5566}"/>
              </a:ext>
            </a:extLst>
          </p:cNvPr>
          <p:cNvSpPr/>
          <p:nvPr/>
        </p:nvSpPr>
        <p:spPr>
          <a:xfrm>
            <a:off x="7188828" y="2847912"/>
            <a:ext cx="460909" cy="134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00EE4A-88E0-D1FA-CEF8-91B32CB3E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2141" y="4505118"/>
            <a:ext cx="5506216" cy="1219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8B3FD9B-47C1-B322-E404-38F15F063FEE}"/>
              </a:ext>
            </a:extLst>
          </p:cNvPr>
          <p:cNvSpPr/>
          <p:nvPr/>
        </p:nvSpPr>
        <p:spPr>
          <a:xfrm>
            <a:off x="5238886" y="4819528"/>
            <a:ext cx="780460" cy="590550"/>
          </a:xfrm>
          <a:prstGeom prst="rightArrow">
            <a:avLst>
              <a:gd name="adj1" fmla="val 50000"/>
              <a:gd name="adj2" fmla="val 4354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ADC01B-A036-D7CA-D040-6FAEBEEC0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911" y="4819528"/>
            <a:ext cx="3324687" cy="49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AA287D-F6DD-1667-B11B-809F8F4FE05B}"/>
              </a:ext>
            </a:extLst>
          </p:cNvPr>
          <p:cNvSpPr txBox="1"/>
          <p:nvPr/>
        </p:nvSpPr>
        <p:spPr>
          <a:xfrm>
            <a:off x="1140524" y="5343015"/>
            <a:ext cx="451933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 err="1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chage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 –E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만료날짜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사용자 명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9E7572-2696-06EC-DEA4-14E110DBC76F}"/>
              </a:ext>
            </a:extLst>
          </p:cNvPr>
          <p:cNvSpPr/>
          <p:nvPr/>
        </p:nvSpPr>
        <p:spPr>
          <a:xfrm>
            <a:off x="6532141" y="5073209"/>
            <a:ext cx="5506216" cy="184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42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1CF-F684-CA91-B723-F645B5E5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59ECC01-57A7-1C57-0253-ED6EB8EE8746}"/>
              </a:ext>
            </a:extLst>
          </p:cNvPr>
          <p:cNvSpPr txBox="1"/>
          <p:nvPr/>
        </p:nvSpPr>
        <p:spPr>
          <a:xfrm>
            <a:off x="339536" y="976799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4DD72F-B0C1-B6D9-B0B4-C1083469A278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6D3A1-654C-4561-621D-4628FB6B3713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2377D-1B02-3B5F-9B07-9C5F69CE89D5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3A796-11E7-E609-71A5-E3E2727C83EC}"/>
              </a:ext>
            </a:extLst>
          </p:cNvPr>
          <p:cNvSpPr txBox="1"/>
          <p:nvPr/>
        </p:nvSpPr>
        <p:spPr>
          <a:xfrm>
            <a:off x="513210" y="1594528"/>
            <a:ext cx="11165580" cy="432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각 부서의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번째 생성된 사용자들은 접근 권한이 없으므로 계정 사용 금지 설정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064526-2234-68A6-4B53-58DC6AD1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712" y="2894180"/>
            <a:ext cx="2638189" cy="1362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8F12F-E991-3664-EF36-BEB3F203E3C5}"/>
              </a:ext>
            </a:extLst>
          </p:cNvPr>
          <p:cNvSpPr txBox="1"/>
          <p:nvPr/>
        </p:nvSpPr>
        <p:spPr>
          <a:xfrm>
            <a:off x="4583464" y="4256445"/>
            <a:ext cx="451933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passwd -l [</a:t>
            </a:r>
            <a:r>
              <a:rPr lang="ko-KR" altLang="en-US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사용자 명</a:t>
            </a:r>
            <a:r>
              <a:rPr lang="en-US" altLang="ko-KR" sz="1600" kern="0" dirty="0">
                <a:solidFill>
                  <a:srgbClr val="EB5757"/>
                </a:solidFill>
                <a:latin typeface="SFMono-Regular"/>
                <a:ea typeface="맑은 고딕" panose="020B0503020000020004" pitchFamily="50" charset="-127"/>
              </a:rPr>
              <a:t>]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5130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D2D5-63B8-10B3-9109-5577C726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5890D36-1624-4FC0-3360-D89C94D9023D}"/>
              </a:ext>
            </a:extLst>
          </p:cNvPr>
          <p:cNvSpPr txBox="1"/>
          <p:nvPr/>
        </p:nvSpPr>
        <p:spPr>
          <a:xfrm>
            <a:off x="339536" y="976799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6BF7E-813B-CA5E-B79E-A65F3ED058E5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E2DE0-4F63-36CA-EF69-B97C35B73305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F5F47-913A-5A6F-E516-8DAAD3C73E6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12104-928F-E06B-D241-8A10BB428206}"/>
              </a:ext>
            </a:extLst>
          </p:cNvPr>
          <p:cNvSpPr txBox="1"/>
          <p:nvPr/>
        </p:nvSpPr>
        <p:spPr>
          <a:xfrm>
            <a:off x="793364" y="6027891"/>
            <a:ext cx="39524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운영체제의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.iso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가져오기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9B33-CF43-7F00-5801-001E5998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96" y="1299964"/>
            <a:ext cx="9400312" cy="51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D4B89-E901-46E7-EDEA-786479368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3F168BB-4900-2517-7FDC-E9E2D0F99681}"/>
              </a:ext>
            </a:extLst>
          </p:cNvPr>
          <p:cNvSpPr txBox="1"/>
          <p:nvPr/>
        </p:nvSpPr>
        <p:spPr>
          <a:xfrm>
            <a:off x="339536" y="976799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8A1AD3-DA20-1AF4-ACFE-1C2F397D0BB5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9CC6-918A-55FD-BBF6-EAC9F1B6F54C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3C00A-B483-AED5-C4CA-1FA09E2CFF67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1466B-C589-9AFE-5745-F5340ACA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0" y="1736128"/>
            <a:ext cx="4172532" cy="4201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C2269-7D51-7EFB-E360-A5C17519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6128"/>
            <a:ext cx="4143953" cy="4201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956A4-342A-8369-95D5-D82B884ED54F}"/>
              </a:ext>
            </a:extLst>
          </p:cNvPr>
          <p:cNvSpPr txBox="1"/>
          <p:nvPr/>
        </p:nvSpPr>
        <p:spPr>
          <a:xfrm>
            <a:off x="793364" y="6027891"/>
            <a:ext cx="39524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운영체제의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.iso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가져오기</a:t>
            </a:r>
            <a:endParaRPr lang="en-US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10E4C4-0EEB-F810-DA7B-3697C6D6DB52}"/>
              </a:ext>
            </a:extLst>
          </p:cNvPr>
          <p:cNvSpPr/>
          <p:nvPr/>
        </p:nvSpPr>
        <p:spPr>
          <a:xfrm>
            <a:off x="894339" y="3742660"/>
            <a:ext cx="3039707" cy="520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52245-2B14-3D7F-7F0E-366FC858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3A12CCD-51AB-FB33-5B80-CFA46ED76424}"/>
              </a:ext>
            </a:extLst>
          </p:cNvPr>
          <p:cNvSpPr txBox="1"/>
          <p:nvPr/>
        </p:nvSpPr>
        <p:spPr>
          <a:xfrm>
            <a:off x="339536" y="976799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CEF84A-027E-CFA1-0AC7-5FD7FAF5757E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A7F4B-03F7-EA58-A27F-9D8CC1B30538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7315B-BE2D-5344-A1D5-73E51102576C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E43A57-CEE0-73E7-9575-D90931202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461" y="1736128"/>
            <a:ext cx="4172269" cy="4201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3744DB-CF64-2D4D-4868-FB845A92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549" y="1736128"/>
            <a:ext cx="4143953" cy="4182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7F16A-87D9-1483-96C2-142E3C4A0390}"/>
              </a:ext>
            </a:extLst>
          </p:cNvPr>
          <p:cNvSpPr txBox="1"/>
          <p:nvPr/>
        </p:nvSpPr>
        <p:spPr>
          <a:xfrm>
            <a:off x="793364" y="6027891"/>
            <a:ext cx="39524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용량 설정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C774B2-4738-0967-6ED4-7399B7152E05}"/>
              </a:ext>
            </a:extLst>
          </p:cNvPr>
          <p:cNvSpPr/>
          <p:nvPr/>
        </p:nvSpPr>
        <p:spPr>
          <a:xfrm>
            <a:off x="726138" y="2998381"/>
            <a:ext cx="2219081" cy="430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791B8-078B-CF57-FB7E-4E79D7A6C5DB}"/>
              </a:ext>
            </a:extLst>
          </p:cNvPr>
          <p:cNvSpPr txBox="1"/>
          <p:nvPr/>
        </p:nvSpPr>
        <p:spPr>
          <a:xfrm>
            <a:off x="6436292" y="6027891"/>
            <a:ext cx="515319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가상머신 설정은 설정 완료 후 진행</a:t>
            </a:r>
            <a:br>
              <a:rPr lang="en-US" altLang="ko-KR" sz="1600" dirty="0"/>
            </a:br>
            <a:r>
              <a:rPr lang="ko-KR" altLang="en-US" sz="1600" dirty="0"/>
              <a:t>→ </a:t>
            </a:r>
            <a:r>
              <a:rPr lang="en-US" altLang="ko-KR" sz="1600" dirty="0"/>
              <a:t>Options </a:t>
            </a:r>
            <a:r>
              <a:rPr lang="ko-KR" altLang="en-US" sz="1600" dirty="0"/>
              <a:t>설정이 현재 상황에서 선택되지 않음</a:t>
            </a:r>
            <a:endParaRPr lang="en-US" altLang="ko-KR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AFF73-3FD5-EA8C-2043-6CD813332A54}"/>
              </a:ext>
            </a:extLst>
          </p:cNvPr>
          <p:cNvSpPr/>
          <p:nvPr/>
        </p:nvSpPr>
        <p:spPr>
          <a:xfrm>
            <a:off x="6457559" y="4774018"/>
            <a:ext cx="2314301" cy="276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62EB2-EB20-C967-8AD0-4654313A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8D02C80-45EE-0EB4-2D8D-2A586FF5E55A}"/>
              </a:ext>
            </a:extLst>
          </p:cNvPr>
          <p:cNvSpPr txBox="1"/>
          <p:nvPr/>
        </p:nvSpPr>
        <p:spPr>
          <a:xfrm>
            <a:off x="339536" y="976799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언어팩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59A57A-9421-75AE-8147-17E3BB97A25D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15A6F-A567-56A4-368E-0944935FE447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5A7E5-AB98-6090-222C-B7BE4A5DCE49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0FA58-78E9-ADA6-D593-65B6CD064034}"/>
              </a:ext>
            </a:extLst>
          </p:cNvPr>
          <p:cNvSpPr txBox="1"/>
          <p:nvPr/>
        </p:nvSpPr>
        <p:spPr>
          <a:xfrm>
            <a:off x="8815500" y="5820341"/>
            <a:ext cx="2339599" cy="4140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언어 설정</a:t>
            </a:r>
            <a:endParaRPr lang="en-US" altLang="ko-KR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C661175-D96A-4EB3-BA52-66211F2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53" y="1667016"/>
            <a:ext cx="7252370" cy="4645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367B42-5819-F5FF-E690-FA083459F7C7}"/>
              </a:ext>
            </a:extLst>
          </p:cNvPr>
          <p:cNvSpPr/>
          <p:nvPr/>
        </p:nvSpPr>
        <p:spPr>
          <a:xfrm>
            <a:off x="2256625" y="3139259"/>
            <a:ext cx="2687515" cy="289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64759E-F702-8530-337C-C574C4357960}"/>
              </a:ext>
            </a:extLst>
          </p:cNvPr>
          <p:cNvSpPr/>
          <p:nvPr/>
        </p:nvSpPr>
        <p:spPr>
          <a:xfrm>
            <a:off x="7336469" y="5919719"/>
            <a:ext cx="659216" cy="21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49351D-7A4B-5F1E-A981-D4065F7750CC}"/>
              </a:ext>
            </a:extLst>
          </p:cNvPr>
          <p:cNvSpPr/>
          <p:nvPr/>
        </p:nvSpPr>
        <p:spPr>
          <a:xfrm>
            <a:off x="4978562" y="2724589"/>
            <a:ext cx="2687515" cy="289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C2C7-B647-FF11-4AC7-435DE3AB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8765F99-BEEB-53A9-B83E-BC716711F569}"/>
              </a:ext>
            </a:extLst>
          </p:cNvPr>
          <p:cNvSpPr txBox="1"/>
          <p:nvPr/>
        </p:nvSpPr>
        <p:spPr>
          <a:xfrm>
            <a:off x="339536" y="976799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SW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45799D-A585-751F-ED2A-806A599942AF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A03AA-75DE-F312-F4C0-69DEC16E521F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9819C-51C5-F921-198E-1112B54F6281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19D4ABB-40B7-8FE0-F61F-C6CED9560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53" y="1707156"/>
            <a:ext cx="7252370" cy="456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E1FFD-E075-87CB-9EC3-5BC6A3E50A59}"/>
              </a:ext>
            </a:extLst>
          </p:cNvPr>
          <p:cNvSpPr/>
          <p:nvPr/>
        </p:nvSpPr>
        <p:spPr>
          <a:xfrm>
            <a:off x="7336469" y="5919719"/>
            <a:ext cx="659216" cy="21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1FE075-2207-842B-D2C8-BA4E3E7C3BE5}"/>
              </a:ext>
            </a:extLst>
          </p:cNvPr>
          <p:cNvSpPr/>
          <p:nvPr/>
        </p:nvSpPr>
        <p:spPr>
          <a:xfrm>
            <a:off x="4298079" y="3292104"/>
            <a:ext cx="1252117" cy="316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1099D-96C1-31C1-D3A3-ED983EA9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814"/>
          <a:stretch/>
        </p:blipFill>
        <p:spPr>
          <a:xfrm>
            <a:off x="7016753" y="1204103"/>
            <a:ext cx="4033338" cy="50687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7B81C-A32E-623B-60A0-D13C3714CFBC}"/>
              </a:ext>
            </a:extLst>
          </p:cNvPr>
          <p:cNvSpPr txBox="1"/>
          <p:nvPr/>
        </p:nvSpPr>
        <p:spPr>
          <a:xfrm>
            <a:off x="7518328" y="3878545"/>
            <a:ext cx="2339599" cy="4140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최소 설치로 변경</a:t>
            </a:r>
            <a:endParaRPr lang="en-US" altLang="ko-KR" sz="16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D629FF-7502-CCE2-1F1F-22C95B02490C}"/>
              </a:ext>
            </a:extLst>
          </p:cNvPr>
          <p:cNvCxnSpPr>
            <a:cxnSpLocks/>
          </p:cNvCxnSpPr>
          <p:nvPr/>
        </p:nvCxnSpPr>
        <p:spPr>
          <a:xfrm flipV="1">
            <a:off x="5550196" y="1204103"/>
            <a:ext cx="1466557" cy="208800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CA50E-AB0C-3AAB-6406-371017B12E30}"/>
              </a:ext>
            </a:extLst>
          </p:cNvPr>
          <p:cNvCxnSpPr>
            <a:cxnSpLocks/>
          </p:cNvCxnSpPr>
          <p:nvPr/>
        </p:nvCxnSpPr>
        <p:spPr>
          <a:xfrm>
            <a:off x="5545765" y="3608427"/>
            <a:ext cx="1470988" cy="26644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0050A7-F65F-AA78-8CE9-7B0C729BD914}"/>
              </a:ext>
            </a:extLst>
          </p:cNvPr>
          <p:cNvSpPr/>
          <p:nvPr/>
        </p:nvSpPr>
        <p:spPr>
          <a:xfrm>
            <a:off x="7176512" y="2590486"/>
            <a:ext cx="3775023" cy="316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27190-A599-7683-2E81-7876D30A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52F4A35-1F51-E136-08C3-D4AA5DC8BE34}"/>
              </a:ext>
            </a:extLst>
          </p:cNvPr>
          <p:cNvSpPr txBox="1"/>
          <p:nvPr/>
        </p:nvSpPr>
        <p:spPr>
          <a:xfrm>
            <a:off x="339536" y="976799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1C90B9-9059-937E-6637-3169324EA7B5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7B12-1B1F-AAC7-B03C-96AE5F7611C9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4404B-3B74-FF2C-0532-CB5E1078BF5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1076B2-F40D-7295-CB4B-B20C6D9047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80" y="1707156"/>
            <a:ext cx="2397544" cy="456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ABF80C-ACA4-EEEE-B3B1-92EF1EBAE728}"/>
              </a:ext>
            </a:extLst>
          </p:cNvPr>
          <p:cNvSpPr/>
          <p:nvPr/>
        </p:nvSpPr>
        <p:spPr>
          <a:xfrm>
            <a:off x="240080" y="2915975"/>
            <a:ext cx="1454135" cy="316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4B9F5-AD70-1849-F5C0-7B1B6C4A5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590" y="1438464"/>
            <a:ext cx="2121449" cy="506873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AF661F-777C-B104-E8C4-B173C4EE0E46}"/>
              </a:ext>
            </a:extLst>
          </p:cNvPr>
          <p:cNvCxnSpPr>
            <a:cxnSpLocks/>
          </p:cNvCxnSpPr>
          <p:nvPr/>
        </p:nvCxnSpPr>
        <p:spPr>
          <a:xfrm flipV="1">
            <a:off x="1694215" y="1438464"/>
            <a:ext cx="1429375" cy="14775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8683DF-92A5-7B95-04CE-A3A1CB6B93ED}"/>
              </a:ext>
            </a:extLst>
          </p:cNvPr>
          <p:cNvCxnSpPr>
            <a:cxnSpLocks/>
          </p:cNvCxnSpPr>
          <p:nvPr/>
        </p:nvCxnSpPr>
        <p:spPr>
          <a:xfrm>
            <a:off x="1694215" y="3232298"/>
            <a:ext cx="1429375" cy="3274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B8C48-FE1D-3100-C096-CA7BE5914CC1}"/>
              </a:ext>
            </a:extLst>
          </p:cNvPr>
          <p:cNvSpPr/>
          <p:nvPr/>
        </p:nvSpPr>
        <p:spPr>
          <a:xfrm>
            <a:off x="4189637" y="4553426"/>
            <a:ext cx="776176" cy="316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DA0C-F6FC-6461-BE38-2F12555A57E8}"/>
              </a:ext>
            </a:extLst>
          </p:cNvPr>
          <p:cNvSpPr txBox="1"/>
          <p:nvPr/>
        </p:nvSpPr>
        <p:spPr>
          <a:xfrm>
            <a:off x="3241086" y="5364521"/>
            <a:ext cx="2003953" cy="78335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자동 설치에서 사용자 설정 설치로 변경 </a:t>
            </a:r>
            <a:endParaRPr lang="en-US" altLang="ko-KR" sz="16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2D0D65-60D6-86EC-7641-E7007F3D06F8}"/>
              </a:ext>
            </a:extLst>
          </p:cNvPr>
          <p:cNvCxnSpPr>
            <a:cxnSpLocks/>
          </p:cNvCxnSpPr>
          <p:nvPr/>
        </p:nvCxnSpPr>
        <p:spPr>
          <a:xfrm flipV="1">
            <a:off x="3798753" y="1438464"/>
            <a:ext cx="1926492" cy="22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532AD7-9317-843B-A600-C94835BBCCD0}"/>
              </a:ext>
            </a:extLst>
          </p:cNvPr>
          <p:cNvCxnSpPr>
            <a:cxnSpLocks/>
          </p:cNvCxnSpPr>
          <p:nvPr/>
        </p:nvCxnSpPr>
        <p:spPr>
          <a:xfrm>
            <a:off x="3798753" y="1990181"/>
            <a:ext cx="1926492" cy="4517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F70054-A8FB-2BE3-5056-39BBF615EA96}"/>
              </a:ext>
            </a:extLst>
          </p:cNvPr>
          <p:cNvSpPr/>
          <p:nvPr/>
        </p:nvSpPr>
        <p:spPr>
          <a:xfrm>
            <a:off x="3265277" y="1685122"/>
            <a:ext cx="533476" cy="305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8AF05F-BCC2-A411-EA7D-858B4C2E7B1C}"/>
              </a:ext>
            </a:extLst>
          </p:cNvPr>
          <p:cNvSpPr txBox="1"/>
          <p:nvPr/>
        </p:nvSpPr>
        <p:spPr>
          <a:xfrm>
            <a:off x="3800519" y="4533524"/>
            <a:ext cx="27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9ACC8-9C61-0778-8CF1-809B0DD7E5EB}"/>
              </a:ext>
            </a:extLst>
          </p:cNvPr>
          <p:cNvSpPr txBox="1"/>
          <p:nvPr/>
        </p:nvSpPr>
        <p:spPr>
          <a:xfrm>
            <a:off x="3756179" y="1645476"/>
            <a:ext cx="62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30D681D-47EE-7309-3F23-5183AF300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245" y="1438464"/>
            <a:ext cx="4515103" cy="506873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2F0952-1168-6C3B-316C-194C47FEC3D1}"/>
              </a:ext>
            </a:extLst>
          </p:cNvPr>
          <p:cNvSpPr/>
          <p:nvPr/>
        </p:nvSpPr>
        <p:spPr>
          <a:xfrm>
            <a:off x="6205451" y="3019648"/>
            <a:ext cx="1832763" cy="17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6E78D1-51E7-A3B4-243D-EB43455FDA3B}"/>
              </a:ext>
            </a:extLst>
          </p:cNvPr>
          <p:cNvSpPr/>
          <p:nvPr/>
        </p:nvSpPr>
        <p:spPr>
          <a:xfrm>
            <a:off x="5920202" y="5704889"/>
            <a:ext cx="362710" cy="302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A2AF2F-C61F-31BF-378E-CDE8E91DDB04}"/>
              </a:ext>
            </a:extLst>
          </p:cNvPr>
          <p:cNvSpPr txBox="1"/>
          <p:nvPr/>
        </p:nvSpPr>
        <p:spPr>
          <a:xfrm>
            <a:off x="5521806" y="2419484"/>
            <a:ext cx="3184748" cy="369332"/>
          </a:xfrm>
          <a:prstGeom prst="rect">
            <a:avLst/>
          </a:prstGeom>
          <a:solidFill>
            <a:srgbClr val="F6F5F4"/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 </a:t>
            </a:r>
            <a:r>
              <a:rPr lang="en-US" altLang="ko-KR" sz="1600" dirty="0">
                <a:solidFill>
                  <a:srgbClr val="FF0000"/>
                </a:solidFill>
              </a:rPr>
              <a:t>mount </a:t>
            </a:r>
            <a:r>
              <a:rPr lang="ko-KR" altLang="en-US" sz="1600" dirty="0">
                <a:solidFill>
                  <a:srgbClr val="FF0000"/>
                </a:solidFill>
              </a:rPr>
              <a:t>표준 파티션으로 변경 </a:t>
            </a:r>
            <a:endParaRPr lang="ko-KR" alt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69A35-B658-BAA1-E099-0F1B8D4A5D42}"/>
              </a:ext>
            </a:extLst>
          </p:cNvPr>
          <p:cNvSpPr txBox="1"/>
          <p:nvPr/>
        </p:nvSpPr>
        <p:spPr>
          <a:xfrm>
            <a:off x="5897069" y="6072631"/>
            <a:ext cx="490192" cy="369332"/>
          </a:xfrm>
          <a:prstGeom prst="rect">
            <a:avLst/>
          </a:prstGeom>
          <a:solidFill>
            <a:srgbClr val="F6F5F4"/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sz="1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61B3629-0AEA-145E-214C-14FDC3B5425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8199" y="3771652"/>
            <a:ext cx="2527555" cy="17252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30AE32-0721-2A6F-B983-4E75B4744606}"/>
              </a:ext>
            </a:extLst>
          </p:cNvPr>
          <p:cNvCxnSpPr>
            <a:cxnSpLocks/>
          </p:cNvCxnSpPr>
          <p:nvPr/>
        </p:nvCxnSpPr>
        <p:spPr>
          <a:xfrm flipV="1">
            <a:off x="5933907" y="3768273"/>
            <a:ext cx="167650" cy="19348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EE7A911-CAB6-26D6-8A91-B0D85886AEDB}"/>
              </a:ext>
            </a:extLst>
          </p:cNvPr>
          <p:cNvCxnSpPr>
            <a:cxnSpLocks/>
          </p:cNvCxnSpPr>
          <p:nvPr/>
        </p:nvCxnSpPr>
        <p:spPr>
          <a:xfrm flipV="1">
            <a:off x="6296617" y="5496870"/>
            <a:ext cx="2339137" cy="5105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B0FEB55D-179E-827E-57D8-321BEA9D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70052"/>
              </p:ext>
            </p:extLst>
          </p:nvPr>
        </p:nvGraphicFramePr>
        <p:xfrm>
          <a:off x="8777354" y="2506486"/>
          <a:ext cx="3343311" cy="2285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024">
                  <a:extLst>
                    <a:ext uri="{9D8B030D-6E8A-4147-A177-3AD203B41FA5}">
                      <a16:colId xmlns:a16="http://schemas.microsoft.com/office/drawing/2014/main" val="3987062301"/>
                    </a:ext>
                  </a:extLst>
                </a:gridCol>
                <a:gridCol w="1393287">
                  <a:extLst>
                    <a:ext uri="{9D8B030D-6E8A-4147-A177-3AD203B41FA5}">
                      <a16:colId xmlns:a16="http://schemas.microsoft.com/office/drawing/2014/main" val="3871392874"/>
                    </a:ext>
                  </a:extLst>
                </a:gridCol>
              </a:tblGrid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Rocky 9.5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Rokcy</a:t>
                      </a:r>
                      <a:r>
                        <a:rPr lang="en-US" altLang="ko-KR" sz="1600" dirty="0"/>
                        <a:t> 8.10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7959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Swap : 8G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Swap : 8G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677383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 : 100G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 : 100G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894867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/home : 20G 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/home : 20G 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793375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/var : 30G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/var : 30G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074166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/boot : 1G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/boot : 1G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71303"/>
                  </a:ext>
                </a:extLst>
              </a:tr>
              <a:tr h="324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/boot/</a:t>
                      </a:r>
                      <a:r>
                        <a:rPr lang="en-US" altLang="ko-KR" sz="1400" b="1" dirty="0" err="1"/>
                        <a:t>efi</a:t>
                      </a:r>
                      <a:r>
                        <a:rPr lang="en-US" altLang="ko-KR" sz="1400" b="1" dirty="0"/>
                        <a:t> : 512M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294482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E9F6F1-386A-50D6-1642-FE7AC0AF8BCB}"/>
              </a:ext>
            </a:extLst>
          </p:cNvPr>
          <p:cNvGrpSpPr/>
          <p:nvPr/>
        </p:nvGrpSpPr>
        <p:grpSpPr>
          <a:xfrm>
            <a:off x="8759101" y="4922528"/>
            <a:ext cx="3339329" cy="1659207"/>
            <a:chOff x="594718" y="1667016"/>
            <a:chExt cx="6169701" cy="337369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C162E2E-F5F8-D3BB-4B09-26D834D7B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718" y="1667016"/>
              <a:ext cx="6169701" cy="3373694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DA7EE27-2867-986B-7FD9-994E499D2716}"/>
                </a:ext>
              </a:extLst>
            </p:cNvPr>
            <p:cNvSpPr/>
            <p:nvPr/>
          </p:nvSpPr>
          <p:spPr>
            <a:xfrm>
              <a:off x="5595338" y="4612996"/>
              <a:ext cx="1067724" cy="316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4CF7E34-F160-0B85-3D8F-45C0EEDA1FA6}"/>
              </a:ext>
            </a:extLst>
          </p:cNvPr>
          <p:cNvSpPr txBox="1"/>
          <p:nvPr/>
        </p:nvSpPr>
        <p:spPr>
          <a:xfrm>
            <a:off x="11532580" y="5936543"/>
            <a:ext cx="49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9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E7AA-9232-9B40-E451-74E1843A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D8858E4-B1FA-014E-6B81-05A8A8CD258E}"/>
              </a:ext>
            </a:extLst>
          </p:cNvPr>
          <p:cNvSpPr txBox="1"/>
          <p:nvPr/>
        </p:nvSpPr>
        <p:spPr>
          <a:xfrm>
            <a:off x="339536" y="976799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 환경 구성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BE54F1-7DCD-F3FE-98C8-01841BF5DFED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5511D-9CA5-3089-0FDB-A73980960605}"/>
              </a:ext>
            </a:extLst>
          </p:cNvPr>
          <p:cNvSpPr txBox="1"/>
          <p:nvPr/>
        </p:nvSpPr>
        <p:spPr>
          <a:xfrm>
            <a:off x="875104" y="101916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08ADF-4B97-07A0-A66A-031F81ADD3AF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7D7278-32E6-8395-7D65-F84ED507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09" t="7904" r="24750" b="55662"/>
          <a:stretch/>
        </p:blipFill>
        <p:spPr>
          <a:xfrm>
            <a:off x="5318041" y="1586773"/>
            <a:ext cx="4182084" cy="1954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963BF2-C029-1F55-B2A2-6A8CB3D0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44" t="12727" r="28122" b="51479"/>
          <a:stretch/>
        </p:blipFill>
        <p:spPr>
          <a:xfrm>
            <a:off x="5336382" y="4084671"/>
            <a:ext cx="4182084" cy="2349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13A418-C4FE-8FF0-BE74-20440858AA37}"/>
              </a:ext>
            </a:extLst>
          </p:cNvPr>
          <p:cNvSpPr/>
          <p:nvPr/>
        </p:nvSpPr>
        <p:spPr>
          <a:xfrm>
            <a:off x="5526066" y="2753406"/>
            <a:ext cx="1771034" cy="223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F9D31-B109-5CB8-C65F-868F200E0645}"/>
              </a:ext>
            </a:extLst>
          </p:cNvPr>
          <p:cNvSpPr txBox="1"/>
          <p:nvPr/>
        </p:nvSpPr>
        <p:spPr>
          <a:xfrm>
            <a:off x="6291186" y="3100300"/>
            <a:ext cx="3184748" cy="338554"/>
          </a:xfrm>
          <a:prstGeom prst="rect">
            <a:avLst/>
          </a:prstGeom>
          <a:solidFill>
            <a:srgbClr val="F6F5F4"/>
          </a:solidFill>
        </p:spPr>
        <p:txBody>
          <a:bodyPr wrap="square">
            <a:spAutoFit/>
          </a:bodyPr>
          <a:lstStyle/>
          <a:p>
            <a:r>
              <a:rPr lang="ko-KR" altLang="en-US" sz="1600" dirty="0"/>
              <a:t>관리자 원격 접속</a:t>
            </a:r>
            <a:r>
              <a:rPr lang="en-US" altLang="ko-KR" sz="1600" dirty="0"/>
              <a:t>(SSH)</a:t>
            </a:r>
            <a:r>
              <a:rPr lang="ko-KR" altLang="en-US" sz="1600" dirty="0"/>
              <a:t> 허용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75728A-9319-E2A8-4C9E-15F27652D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62" y="2982163"/>
            <a:ext cx="1859758" cy="2205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C2F0F4B-D14F-C838-C172-A22E3AD871ED}"/>
              </a:ext>
            </a:extLst>
          </p:cNvPr>
          <p:cNvCxnSpPr>
            <a:cxnSpLocks/>
          </p:cNvCxnSpPr>
          <p:nvPr/>
        </p:nvCxnSpPr>
        <p:spPr>
          <a:xfrm flipV="1">
            <a:off x="2806995" y="3587163"/>
            <a:ext cx="2511046" cy="1223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C2A430D-EF6D-3B58-A90D-288EB2462E21}"/>
              </a:ext>
            </a:extLst>
          </p:cNvPr>
          <p:cNvCxnSpPr>
            <a:cxnSpLocks/>
          </p:cNvCxnSpPr>
          <p:nvPr/>
        </p:nvCxnSpPr>
        <p:spPr>
          <a:xfrm>
            <a:off x="2806995" y="3808087"/>
            <a:ext cx="2558016" cy="2765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C671B9-EF49-39C2-DECA-8C992F695480}"/>
              </a:ext>
            </a:extLst>
          </p:cNvPr>
          <p:cNvCxnSpPr>
            <a:cxnSpLocks/>
          </p:cNvCxnSpPr>
          <p:nvPr/>
        </p:nvCxnSpPr>
        <p:spPr>
          <a:xfrm flipV="1">
            <a:off x="2806995" y="1582884"/>
            <a:ext cx="2511046" cy="18559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D6AF1ED-66CE-6E41-3FE1-7F390269250E}"/>
              </a:ext>
            </a:extLst>
          </p:cNvPr>
          <p:cNvCxnSpPr>
            <a:cxnSpLocks/>
          </p:cNvCxnSpPr>
          <p:nvPr/>
        </p:nvCxnSpPr>
        <p:spPr>
          <a:xfrm>
            <a:off x="2806995" y="4084670"/>
            <a:ext cx="2558016" cy="23497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F0DB91-F53C-7233-92F9-038F6D1ED4B4}"/>
              </a:ext>
            </a:extLst>
          </p:cNvPr>
          <p:cNvSpPr/>
          <p:nvPr/>
        </p:nvSpPr>
        <p:spPr>
          <a:xfrm>
            <a:off x="1665584" y="3429000"/>
            <a:ext cx="1141411" cy="280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06D237-9944-F5A7-B5B7-F5FE295E70F1}"/>
              </a:ext>
            </a:extLst>
          </p:cNvPr>
          <p:cNvSpPr/>
          <p:nvPr/>
        </p:nvSpPr>
        <p:spPr>
          <a:xfrm>
            <a:off x="1665584" y="3808087"/>
            <a:ext cx="1141411" cy="280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</TotalTime>
  <Words>1939</Words>
  <Application>Microsoft Office PowerPoint</Application>
  <PresentationFormat>와이드스크린</PresentationFormat>
  <Paragraphs>340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SFMono-Regular</vt:lpstr>
      <vt:lpstr>맑은 고딕</vt:lpstr>
      <vt:lpstr>한컴돋움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4gl</cp:lastModifiedBy>
  <cp:revision>52</cp:revision>
  <dcterms:created xsi:type="dcterms:W3CDTF">2020-09-07T02:34:06Z</dcterms:created>
  <dcterms:modified xsi:type="dcterms:W3CDTF">2025-02-25T07:32:28Z</dcterms:modified>
</cp:coreProperties>
</file>